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handoutMasterIdLst>
    <p:handoutMasterId r:id="rId55"/>
  </p:handoutMasterIdLst>
  <p:sldIdLst>
    <p:sldId id="256" r:id="rId2"/>
    <p:sldId id="270" r:id="rId3"/>
    <p:sldId id="271" r:id="rId4"/>
    <p:sldId id="272" r:id="rId5"/>
    <p:sldId id="274" r:id="rId6"/>
    <p:sldId id="276" r:id="rId7"/>
    <p:sldId id="277" r:id="rId8"/>
    <p:sldId id="278" r:id="rId9"/>
    <p:sldId id="306" r:id="rId10"/>
    <p:sldId id="279" r:id="rId11"/>
    <p:sldId id="307" r:id="rId12"/>
    <p:sldId id="305" r:id="rId13"/>
    <p:sldId id="285" r:id="rId14"/>
    <p:sldId id="323" r:id="rId15"/>
    <p:sldId id="304" r:id="rId16"/>
    <p:sldId id="280" r:id="rId17"/>
    <p:sldId id="275" r:id="rId18"/>
    <p:sldId id="281" r:id="rId19"/>
    <p:sldId id="303" r:id="rId20"/>
    <p:sldId id="284" r:id="rId21"/>
    <p:sldId id="308" r:id="rId22"/>
    <p:sldId id="282" r:id="rId23"/>
    <p:sldId id="283" r:id="rId24"/>
    <p:sldId id="286" r:id="rId25"/>
    <p:sldId id="287" r:id="rId26"/>
    <p:sldId id="298" r:id="rId27"/>
    <p:sldId id="311" r:id="rId28"/>
    <p:sldId id="314" r:id="rId29"/>
    <p:sldId id="315" r:id="rId30"/>
    <p:sldId id="309" r:id="rId31"/>
    <p:sldId id="310" r:id="rId32"/>
    <p:sldId id="299" r:id="rId33"/>
    <p:sldId id="300" r:id="rId34"/>
    <p:sldId id="301" r:id="rId35"/>
    <p:sldId id="302" r:id="rId36"/>
    <p:sldId id="296" r:id="rId37"/>
    <p:sldId id="312" r:id="rId38"/>
    <p:sldId id="317" r:id="rId39"/>
    <p:sldId id="320" r:id="rId40"/>
    <p:sldId id="318" r:id="rId41"/>
    <p:sldId id="319" r:id="rId42"/>
    <p:sldId id="316" r:id="rId43"/>
    <p:sldId id="288" r:id="rId44"/>
    <p:sldId id="289" r:id="rId45"/>
    <p:sldId id="295" r:id="rId46"/>
    <p:sldId id="290" r:id="rId47"/>
    <p:sldId id="291" r:id="rId48"/>
    <p:sldId id="293" r:id="rId49"/>
    <p:sldId id="294" r:id="rId50"/>
    <p:sldId id="292" r:id="rId51"/>
    <p:sldId id="322" r:id="rId52"/>
    <p:sldId id="321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3DBF9BA-FF8A-4B84-B991-A0F981A6B80D}" v="27" dt="2024-10-05T16:35:07.27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850" y="6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84" d="100"/>
          <a:sy n="84" d="100"/>
        </p:scale>
        <p:origin x="3912" y="9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hn Harvey" userId="e5a0ab3946b3a4c5" providerId="LiveId" clId="{E6B10F2F-48E4-40AE-838C-40BA86BD7377}"/>
    <pc:docChg chg="undo custSel addSld delSld modSld sldOrd modNotesMaster">
      <pc:chgData name="John Harvey" userId="e5a0ab3946b3a4c5" providerId="LiveId" clId="{E6B10F2F-48E4-40AE-838C-40BA86BD7377}" dt="2024-09-25T19:33:24.996" v="1354"/>
      <pc:docMkLst>
        <pc:docMk/>
      </pc:docMkLst>
      <pc:sldChg chg="modSp mod">
        <pc:chgData name="John Harvey" userId="e5a0ab3946b3a4c5" providerId="LiveId" clId="{E6B10F2F-48E4-40AE-838C-40BA86BD7377}" dt="2024-09-25T18:02:33.916" v="17" actId="20577"/>
        <pc:sldMkLst>
          <pc:docMk/>
          <pc:sldMk cId="2009505694" sldId="256"/>
        </pc:sldMkLst>
        <pc:spChg chg="mod">
          <ac:chgData name="John Harvey" userId="e5a0ab3946b3a4c5" providerId="LiveId" clId="{E6B10F2F-48E4-40AE-838C-40BA86BD7377}" dt="2024-09-25T18:02:30.060" v="13" actId="20577"/>
          <ac:spMkLst>
            <pc:docMk/>
            <pc:sldMk cId="2009505694" sldId="256"/>
            <ac:spMk id="2" creationId="{CA154E12-B68C-1960-C85A-DCA52A8EF4BF}"/>
          </ac:spMkLst>
        </pc:spChg>
        <pc:spChg chg="mod">
          <ac:chgData name="John Harvey" userId="e5a0ab3946b3a4c5" providerId="LiveId" clId="{E6B10F2F-48E4-40AE-838C-40BA86BD7377}" dt="2024-09-25T18:02:33.916" v="17" actId="20577"/>
          <ac:spMkLst>
            <pc:docMk/>
            <pc:sldMk cId="2009505694" sldId="256"/>
            <ac:spMk id="3" creationId="{7BB4E03F-55F8-216D-34D5-25DFCAEF095C}"/>
          </ac:spMkLst>
        </pc:spChg>
      </pc:sldChg>
      <pc:sldChg chg="del">
        <pc:chgData name="John Harvey" userId="e5a0ab3946b3a4c5" providerId="LiveId" clId="{E6B10F2F-48E4-40AE-838C-40BA86BD7377}" dt="2024-09-25T18:03:03.346" v="23" actId="47"/>
        <pc:sldMkLst>
          <pc:docMk/>
          <pc:sldMk cId="3095683949" sldId="257"/>
        </pc:sldMkLst>
      </pc:sldChg>
      <pc:sldChg chg="del">
        <pc:chgData name="John Harvey" userId="e5a0ab3946b3a4c5" providerId="LiveId" clId="{E6B10F2F-48E4-40AE-838C-40BA86BD7377}" dt="2024-09-25T18:03:04.373" v="24" actId="47"/>
        <pc:sldMkLst>
          <pc:docMk/>
          <pc:sldMk cId="2380265223" sldId="258"/>
        </pc:sldMkLst>
      </pc:sldChg>
      <pc:sldChg chg="del">
        <pc:chgData name="John Harvey" userId="e5a0ab3946b3a4c5" providerId="LiveId" clId="{E6B10F2F-48E4-40AE-838C-40BA86BD7377}" dt="2024-09-25T18:03:00.854" v="21" actId="47"/>
        <pc:sldMkLst>
          <pc:docMk/>
          <pc:sldMk cId="2254439257" sldId="259"/>
        </pc:sldMkLst>
      </pc:sldChg>
      <pc:sldChg chg="del">
        <pc:chgData name="John Harvey" userId="e5a0ab3946b3a4c5" providerId="LiveId" clId="{E6B10F2F-48E4-40AE-838C-40BA86BD7377}" dt="2024-09-25T18:02:57.240" v="18" actId="47"/>
        <pc:sldMkLst>
          <pc:docMk/>
          <pc:sldMk cId="1324914240" sldId="260"/>
        </pc:sldMkLst>
      </pc:sldChg>
      <pc:sldChg chg="del">
        <pc:chgData name="John Harvey" userId="e5a0ab3946b3a4c5" providerId="LiveId" clId="{E6B10F2F-48E4-40AE-838C-40BA86BD7377}" dt="2024-09-25T18:02:58.234" v="19" actId="47"/>
        <pc:sldMkLst>
          <pc:docMk/>
          <pc:sldMk cId="2413615294" sldId="261"/>
        </pc:sldMkLst>
      </pc:sldChg>
      <pc:sldChg chg="del">
        <pc:chgData name="John Harvey" userId="e5a0ab3946b3a4c5" providerId="LiveId" clId="{E6B10F2F-48E4-40AE-838C-40BA86BD7377}" dt="2024-09-25T18:03:06.501" v="26" actId="47"/>
        <pc:sldMkLst>
          <pc:docMk/>
          <pc:sldMk cId="3645650932" sldId="262"/>
        </pc:sldMkLst>
      </pc:sldChg>
      <pc:sldChg chg="del">
        <pc:chgData name="John Harvey" userId="e5a0ab3946b3a4c5" providerId="LiveId" clId="{E6B10F2F-48E4-40AE-838C-40BA86BD7377}" dt="2024-09-25T18:03:07.565" v="27" actId="47"/>
        <pc:sldMkLst>
          <pc:docMk/>
          <pc:sldMk cId="3142129441" sldId="263"/>
        </pc:sldMkLst>
      </pc:sldChg>
      <pc:sldChg chg="del">
        <pc:chgData name="John Harvey" userId="e5a0ab3946b3a4c5" providerId="LiveId" clId="{E6B10F2F-48E4-40AE-838C-40BA86BD7377}" dt="2024-09-25T18:02:59.705" v="20" actId="47"/>
        <pc:sldMkLst>
          <pc:docMk/>
          <pc:sldMk cId="3601781644" sldId="264"/>
        </pc:sldMkLst>
      </pc:sldChg>
      <pc:sldChg chg="del">
        <pc:chgData name="John Harvey" userId="e5a0ab3946b3a4c5" providerId="LiveId" clId="{E6B10F2F-48E4-40AE-838C-40BA86BD7377}" dt="2024-09-25T18:03:08.394" v="28" actId="47"/>
        <pc:sldMkLst>
          <pc:docMk/>
          <pc:sldMk cId="1251866204" sldId="265"/>
        </pc:sldMkLst>
      </pc:sldChg>
      <pc:sldChg chg="del">
        <pc:chgData name="John Harvey" userId="e5a0ab3946b3a4c5" providerId="LiveId" clId="{E6B10F2F-48E4-40AE-838C-40BA86BD7377}" dt="2024-09-25T18:03:09.735" v="29" actId="47"/>
        <pc:sldMkLst>
          <pc:docMk/>
          <pc:sldMk cId="763172935" sldId="266"/>
        </pc:sldMkLst>
      </pc:sldChg>
      <pc:sldChg chg="del">
        <pc:chgData name="John Harvey" userId="e5a0ab3946b3a4c5" providerId="LiveId" clId="{E6B10F2F-48E4-40AE-838C-40BA86BD7377}" dt="2024-09-25T18:03:10.792" v="30" actId="47"/>
        <pc:sldMkLst>
          <pc:docMk/>
          <pc:sldMk cId="1172100641" sldId="267"/>
        </pc:sldMkLst>
      </pc:sldChg>
      <pc:sldChg chg="del">
        <pc:chgData name="John Harvey" userId="e5a0ab3946b3a4c5" providerId="LiveId" clId="{E6B10F2F-48E4-40AE-838C-40BA86BD7377}" dt="2024-09-25T18:03:11.754" v="31" actId="47"/>
        <pc:sldMkLst>
          <pc:docMk/>
          <pc:sldMk cId="734276049" sldId="268"/>
        </pc:sldMkLst>
      </pc:sldChg>
      <pc:sldChg chg="del">
        <pc:chgData name="John Harvey" userId="e5a0ab3946b3a4c5" providerId="LiveId" clId="{E6B10F2F-48E4-40AE-838C-40BA86BD7377}" dt="2024-09-25T18:03:01.994" v="22" actId="47"/>
        <pc:sldMkLst>
          <pc:docMk/>
          <pc:sldMk cId="2951310846" sldId="269"/>
        </pc:sldMkLst>
      </pc:sldChg>
      <pc:sldChg chg="modSp mod">
        <pc:chgData name="John Harvey" userId="e5a0ab3946b3a4c5" providerId="LiveId" clId="{E6B10F2F-48E4-40AE-838C-40BA86BD7377}" dt="2024-09-25T18:28:50.395" v="566" actId="1076"/>
        <pc:sldMkLst>
          <pc:docMk/>
          <pc:sldMk cId="2565349717" sldId="270"/>
        </pc:sldMkLst>
        <pc:spChg chg="mod">
          <ac:chgData name="John Harvey" userId="e5a0ab3946b3a4c5" providerId="LiveId" clId="{E6B10F2F-48E4-40AE-838C-40BA86BD7377}" dt="2024-09-25T18:05:10.997" v="133" actId="20577"/>
          <ac:spMkLst>
            <pc:docMk/>
            <pc:sldMk cId="2565349717" sldId="270"/>
            <ac:spMk id="2" creationId="{CA154E12-B68C-1960-C85A-DCA52A8EF4BF}"/>
          </ac:spMkLst>
        </pc:spChg>
        <pc:picChg chg="mod">
          <ac:chgData name="John Harvey" userId="e5a0ab3946b3a4c5" providerId="LiveId" clId="{E6B10F2F-48E4-40AE-838C-40BA86BD7377}" dt="2024-09-25T18:28:50.395" v="566" actId="1076"/>
          <ac:picMkLst>
            <pc:docMk/>
            <pc:sldMk cId="2565349717" sldId="270"/>
            <ac:picMk id="5" creationId="{A877DCD9-CA22-84E1-7F34-4461978249B0}"/>
          </ac:picMkLst>
        </pc:picChg>
      </pc:sldChg>
      <pc:sldChg chg="addSp delSp modSp add mod">
        <pc:chgData name="John Harvey" userId="e5a0ab3946b3a4c5" providerId="LiveId" clId="{E6B10F2F-48E4-40AE-838C-40BA86BD7377}" dt="2024-09-25T18:08:19.308" v="156" actId="1076"/>
        <pc:sldMkLst>
          <pc:docMk/>
          <pc:sldMk cId="2058916209" sldId="271"/>
        </pc:sldMkLst>
        <pc:spChg chg="mod">
          <ac:chgData name="John Harvey" userId="e5a0ab3946b3a4c5" providerId="LiveId" clId="{E6B10F2F-48E4-40AE-838C-40BA86BD7377}" dt="2024-09-25T18:05:49.237" v="146" actId="14100"/>
          <ac:spMkLst>
            <pc:docMk/>
            <pc:sldMk cId="2058916209" sldId="271"/>
            <ac:spMk id="2" creationId="{CA154E12-B68C-1960-C85A-DCA52A8EF4BF}"/>
          </ac:spMkLst>
        </pc:spChg>
        <pc:picChg chg="add del mod">
          <ac:chgData name="John Harvey" userId="e5a0ab3946b3a4c5" providerId="LiveId" clId="{E6B10F2F-48E4-40AE-838C-40BA86BD7377}" dt="2024-09-25T18:06:41.367" v="152" actId="21"/>
          <ac:picMkLst>
            <pc:docMk/>
            <pc:sldMk cId="2058916209" sldId="271"/>
            <ac:picMk id="4" creationId="{B96B0980-2171-25DF-08BA-C38006E4B23F}"/>
          </ac:picMkLst>
        </pc:picChg>
        <pc:picChg chg="del">
          <ac:chgData name="John Harvey" userId="e5a0ab3946b3a4c5" providerId="LiveId" clId="{E6B10F2F-48E4-40AE-838C-40BA86BD7377}" dt="2024-09-25T18:05:51.712" v="147" actId="478"/>
          <ac:picMkLst>
            <pc:docMk/>
            <pc:sldMk cId="2058916209" sldId="271"/>
            <ac:picMk id="5" creationId="{A877DCD9-CA22-84E1-7F34-4461978249B0}"/>
          </ac:picMkLst>
        </pc:picChg>
        <pc:picChg chg="add mod">
          <ac:chgData name="John Harvey" userId="e5a0ab3946b3a4c5" providerId="LiveId" clId="{E6B10F2F-48E4-40AE-838C-40BA86BD7377}" dt="2024-09-25T18:08:19.308" v="156" actId="1076"/>
          <ac:picMkLst>
            <pc:docMk/>
            <pc:sldMk cId="2058916209" sldId="271"/>
            <ac:picMk id="7" creationId="{102EC435-C478-BE85-21FC-3B37B3A18221}"/>
          </ac:picMkLst>
        </pc:picChg>
      </pc:sldChg>
      <pc:sldChg chg="del">
        <pc:chgData name="John Harvey" userId="e5a0ab3946b3a4c5" providerId="LiveId" clId="{E6B10F2F-48E4-40AE-838C-40BA86BD7377}" dt="2024-09-25T18:03:05.388" v="25" actId="47"/>
        <pc:sldMkLst>
          <pc:docMk/>
          <pc:sldMk cId="3182016577" sldId="271"/>
        </pc:sldMkLst>
      </pc:sldChg>
      <pc:sldChg chg="addSp delSp modSp add mod">
        <pc:chgData name="John Harvey" userId="e5a0ab3946b3a4c5" providerId="LiveId" clId="{E6B10F2F-48E4-40AE-838C-40BA86BD7377}" dt="2024-09-25T18:21:03.285" v="395" actId="20577"/>
        <pc:sldMkLst>
          <pc:docMk/>
          <pc:sldMk cId="913596355" sldId="272"/>
        </pc:sldMkLst>
        <pc:spChg chg="mod">
          <ac:chgData name="John Harvey" userId="e5a0ab3946b3a4c5" providerId="LiveId" clId="{E6B10F2F-48E4-40AE-838C-40BA86BD7377}" dt="2024-09-25T18:21:03.285" v="395" actId="20577"/>
          <ac:spMkLst>
            <pc:docMk/>
            <pc:sldMk cId="913596355" sldId="272"/>
            <ac:spMk id="2" creationId="{CA154E12-B68C-1960-C85A-DCA52A8EF4BF}"/>
          </ac:spMkLst>
        </pc:spChg>
        <pc:picChg chg="add mod">
          <ac:chgData name="John Harvey" userId="e5a0ab3946b3a4c5" providerId="LiveId" clId="{E6B10F2F-48E4-40AE-838C-40BA86BD7377}" dt="2024-09-25T18:11:04.105" v="223" actId="1076"/>
          <ac:picMkLst>
            <pc:docMk/>
            <pc:sldMk cId="913596355" sldId="272"/>
            <ac:picMk id="4" creationId="{38AF248D-B99F-B49C-80BB-A85EC409A779}"/>
          </ac:picMkLst>
        </pc:picChg>
        <pc:picChg chg="del">
          <ac:chgData name="John Harvey" userId="e5a0ab3946b3a4c5" providerId="LiveId" clId="{E6B10F2F-48E4-40AE-838C-40BA86BD7377}" dt="2024-09-25T18:10:54.981" v="217" actId="478"/>
          <ac:picMkLst>
            <pc:docMk/>
            <pc:sldMk cId="913596355" sldId="272"/>
            <ac:picMk id="7" creationId="{102EC435-C478-BE85-21FC-3B37B3A18221}"/>
          </ac:picMkLst>
        </pc:picChg>
      </pc:sldChg>
      <pc:sldChg chg="delSp add del mod">
        <pc:chgData name="John Harvey" userId="e5a0ab3946b3a4c5" providerId="LiveId" clId="{E6B10F2F-48E4-40AE-838C-40BA86BD7377}" dt="2024-09-25T18:21:20.560" v="396" actId="47"/>
        <pc:sldMkLst>
          <pc:docMk/>
          <pc:sldMk cId="3053378648" sldId="273"/>
        </pc:sldMkLst>
        <pc:picChg chg="del">
          <ac:chgData name="John Harvey" userId="e5a0ab3946b3a4c5" providerId="LiveId" clId="{E6B10F2F-48E4-40AE-838C-40BA86BD7377}" dt="2024-09-25T18:12:05.118" v="225" actId="478"/>
          <ac:picMkLst>
            <pc:docMk/>
            <pc:sldMk cId="3053378648" sldId="273"/>
            <ac:picMk id="4" creationId="{38AF248D-B99F-B49C-80BB-A85EC409A779}"/>
          </ac:picMkLst>
        </pc:picChg>
      </pc:sldChg>
      <pc:sldChg chg="addSp delSp modSp add mod">
        <pc:chgData name="John Harvey" userId="e5a0ab3946b3a4c5" providerId="LiveId" clId="{E6B10F2F-48E4-40AE-838C-40BA86BD7377}" dt="2024-09-25T18:33:03.159" v="573" actId="14100"/>
        <pc:sldMkLst>
          <pc:docMk/>
          <pc:sldMk cId="3260287874" sldId="274"/>
        </pc:sldMkLst>
        <pc:spChg chg="mod">
          <ac:chgData name="John Harvey" userId="e5a0ab3946b3a4c5" providerId="LiveId" clId="{E6B10F2F-48E4-40AE-838C-40BA86BD7377}" dt="2024-09-25T18:22:03.566" v="398" actId="20577"/>
          <ac:spMkLst>
            <pc:docMk/>
            <pc:sldMk cId="3260287874" sldId="274"/>
            <ac:spMk id="2" creationId="{CA154E12-B68C-1960-C85A-DCA52A8EF4BF}"/>
          </ac:spMkLst>
        </pc:spChg>
        <pc:picChg chg="del">
          <ac:chgData name="John Harvey" userId="e5a0ab3946b3a4c5" providerId="LiveId" clId="{E6B10F2F-48E4-40AE-838C-40BA86BD7377}" dt="2024-09-25T18:12:15.973" v="227" actId="478"/>
          <ac:picMkLst>
            <pc:docMk/>
            <pc:sldMk cId="3260287874" sldId="274"/>
            <ac:picMk id="4" creationId="{38AF248D-B99F-B49C-80BB-A85EC409A779}"/>
          </ac:picMkLst>
        </pc:picChg>
        <pc:picChg chg="add mod">
          <ac:chgData name="John Harvey" userId="e5a0ab3946b3a4c5" providerId="LiveId" clId="{E6B10F2F-48E4-40AE-838C-40BA86BD7377}" dt="2024-09-25T18:32:51.961" v="567" actId="1076"/>
          <ac:picMkLst>
            <pc:docMk/>
            <pc:sldMk cId="3260287874" sldId="274"/>
            <ac:picMk id="5" creationId="{25C3549F-FB12-1DA9-CE50-E62549B62A5D}"/>
          </ac:picMkLst>
        </pc:picChg>
        <pc:picChg chg="add mod">
          <ac:chgData name="John Harvey" userId="e5a0ab3946b3a4c5" providerId="LiveId" clId="{E6B10F2F-48E4-40AE-838C-40BA86BD7377}" dt="2024-09-25T18:33:03.159" v="573" actId="14100"/>
          <ac:picMkLst>
            <pc:docMk/>
            <pc:sldMk cId="3260287874" sldId="274"/>
            <ac:picMk id="7" creationId="{45E6D7EC-4C5F-37FC-9BB8-E8297160F08F}"/>
          </ac:picMkLst>
        </pc:picChg>
      </pc:sldChg>
      <pc:sldChg chg="addSp delSp modSp add mod ord">
        <pc:chgData name="John Harvey" userId="e5a0ab3946b3a4c5" providerId="LiveId" clId="{E6B10F2F-48E4-40AE-838C-40BA86BD7377}" dt="2024-09-25T19:33:24.996" v="1354"/>
        <pc:sldMkLst>
          <pc:docMk/>
          <pc:sldMk cId="2304966280" sldId="275"/>
        </pc:sldMkLst>
        <pc:spChg chg="mod">
          <ac:chgData name="John Harvey" userId="e5a0ab3946b3a4c5" providerId="LiveId" clId="{E6B10F2F-48E4-40AE-838C-40BA86BD7377}" dt="2024-09-25T18:17:26.752" v="340" actId="1076"/>
          <ac:spMkLst>
            <pc:docMk/>
            <pc:sldMk cId="2304966280" sldId="275"/>
            <ac:spMk id="2" creationId="{CA154E12-B68C-1960-C85A-DCA52A8EF4BF}"/>
          </ac:spMkLst>
        </pc:spChg>
        <pc:picChg chg="add mod">
          <ac:chgData name="John Harvey" userId="e5a0ab3946b3a4c5" providerId="LiveId" clId="{E6B10F2F-48E4-40AE-838C-40BA86BD7377}" dt="2024-09-25T18:16:56.401" v="336" actId="1076"/>
          <ac:picMkLst>
            <pc:docMk/>
            <pc:sldMk cId="2304966280" sldId="275"/>
            <ac:picMk id="4" creationId="{EB206DF3-F718-0017-95C2-DAE9802F7551}"/>
          </ac:picMkLst>
        </pc:picChg>
        <pc:picChg chg="del">
          <ac:chgData name="John Harvey" userId="e5a0ab3946b3a4c5" providerId="LiveId" clId="{E6B10F2F-48E4-40AE-838C-40BA86BD7377}" dt="2024-09-25T18:16:00.567" v="293" actId="478"/>
          <ac:picMkLst>
            <pc:docMk/>
            <pc:sldMk cId="2304966280" sldId="275"/>
            <ac:picMk id="5" creationId="{25C3549F-FB12-1DA9-CE50-E62549B62A5D}"/>
          </ac:picMkLst>
        </pc:picChg>
      </pc:sldChg>
      <pc:sldChg chg="addSp delSp modSp add mod">
        <pc:chgData name="John Harvey" userId="e5a0ab3946b3a4c5" providerId="LiveId" clId="{E6B10F2F-48E4-40AE-838C-40BA86BD7377}" dt="2024-09-25T18:19:19.357" v="389" actId="14100"/>
        <pc:sldMkLst>
          <pc:docMk/>
          <pc:sldMk cId="2570947781" sldId="276"/>
        </pc:sldMkLst>
        <pc:spChg chg="mod">
          <ac:chgData name="John Harvey" userId="e5a0ab3946b3a4c5" providerId="LiveId" clId="{E6B10F2F-48E4-40AE-838C-40BA86BD7377}" dt="2024-09-25T18:19:19.357" v="389" actId="14100"/>
          <ac:spMkLst>
            <pc:docMk/>
            <pc:sldMk cId="2570947781" sldId="276"/>
            <ac:spMk id="2" creationId="{CA154E12-B68C-1960-C85A-DCA52A8EF4BF}"/>
          </ac:spMkLst>
        </pc:spChg>
        <pc:picChg chg="del">
          <ac:chgData name="John Harvey" userId="e5a0ab3946b3a4c5" providerId="LiveId" clId="{E6B10F2F-48E4-40AE-838C-40BA86BD7377}" dt="2024-09-25T18:18:42.069" v="342" actId="478"/>
          <ac:picMkLst>
            <pc:docMk/>
            <pc:sldMk cId="2570947781" sldId="276"/>
            <ac:picMk id="4" creationId="{EB206DF3-F718-0017-95C2-DAE9802F7551}"/>
          </ac:picMkLst>
        </pc:picChg>
        <pc:picChg chg="add mod">
          <ac:chgData name="John Harvey" userId="e5a0ab3946b3a4c5" providerId="LiveId" clId="{E6B10F2F-48E4-40AE-838C-40BA86BD7377}" dt="2024-09-25T18:18:49.831" v="346" actId="1076"/>
          <ac:picMkLst>
            <pc:docMk/>
            <pc:sldMk cId="2570947781" sldId="276"/>
            <ac:picMk id="5" creationId="{6EB5B3A7-2D8B-C708-49BF-A47B2B3FD257}"/>
          </ac:picMkLst>
        </pc:picChg>
      </pc:sldChg>
      <pc:sldChg chg="addSp delSp modSp add mod">
        <pc:chgData name="John Harvey" userId="e5a0ab3946b3a4c5" providerId="LiveId" clId="{E6B10F2F-48E4-40AE-838C-40BA86BD7377}" dt="2024-09-25T18:27:58.111" v="565" actId="1076"/>
        <pc:sldMkLst>
          <pc:docMk/>
          <pc:sldMk cId="3801052164" sldId="277"/>
        </pc:sldMkLst>
        <pc:spChg chg="mod">
          <ac:chgData name="John Harvey" userId="e5a0ab3946b3a4c5" providerId="LiveId" clId="{E6B10F2F-48E4-40AE-838C-40BA86BD7377}" dt="2024-09-25T18:26:22.500" v="559" actId="20577"/>
          <ac:spMkLst>
            <pc:docMk/>
            <pc:sldMk cId="3801052164" sldId="277"/>
            <ac:spMk id="2" creationId="{CA154E12-B68C-1960-C85A-DCA52A8EF4BF}"/>
          </ac:spMkLst>
        </pc:spChg>
        <pc:picChg chg="add mod">
          <ac:chgData name="John Harvey" userId="e5a0ab3946b3a4c5" providerId="LiveId" clId="{E6B10F2F-48E4-40AE-838C-40BA86BD7377}" dt="2024-09-25T18:27:58.111" v="565" actId="1076"/>
          <ac:picMkLst>
            <pc:docMk/>
            <pc:sldMk cId="3801052164" sldId="277"/>
            <ac:picMk id="4" creationId="{510D55C2-F156-DD20-367B-7A80EDCD804B}"/>
          </ac:picMkLst>
        </pc:picChg>
        <pc:picChg chg="del">
          <ac:chgData name="John Harvey" userId="e5a0ab3946b3a4c5" providerId="LiveId" clId="{E6B10F2F-48E4-40AE-838C-40BA86BD7377}" dt="2024-09-25T18:23:30.242" v="447" actId="478"/>
          <ac:picMkLst>
            <pc:docMk/>
            <pc:sldMk cId="3801052164" sldId="277"/>
            <ac:picMk id="5" creationId="{6EB5B3A7-2D8B-C708-49BF-A47B2B3FD257}"/>
          </ac:picMkLst>
        </pc:picChg>
      </pc:sldChg>
      <pc:sldChg chg="addSp delSp modSp add mod">
        <pc:chgData name="John Harvey" userId="e5a0ab3946b3a4c5" providerId="LiveId" clId="{E6B10F2F-48E4-40AE-838C-40BA86BD7377}" dt="2024-09-25T18:35:50.992" v="626" actId="14100"/>
        <pc:sldMkLst>
          <pc:docMk/>
          <pc:sldMk cId="323273232" sldId="278"/>
        </pc:sldMkLst>
        <pc:spChg chg="mod">
          <ac:chgData name="John Harvey" userId="e5a0ab3946b3a4c5" providerId="LiveId" clId="{E6B10F2F-48E4-40AE-838C-40BA86BD7377}" dt="2024-09-25T18:35:44.819" v="624" actId="1076"/>
          <ac:spMkLst>
            <pc:docMk/>
            <pc:sldMk cId="323273232" sldId="278"/>
            <ac:spMk id="2" creationId="{CA154E12-B68C-1960-C85A-DCA52A8EF4BF}"/>
          </ac:spMkLst>
        </pc:spChg>
        <pc:picChg chg="del">
          <ac:chgData name="John Harvey" userId="e5a0ab3946b3a4c5" providerId="LiveId" clId="{E6B10F2F-48E4-40AE-838C-40BA86BD7377}" dt="2024-09-25T18:35:25.723" v="621" actId="478"/>
          <ac:picMkLst>
            <pc:docMk/>
            <pc:sldMk cId="323273232" sldId="278"/>
            <ac:picMk id="4" creationId="{510D55C2-F156-DD20-367B-7A80EDCD804B}"/>
          </ac:picMkLst>
        </pc:picChg>
        <pc:picChg chg="add mod">
          <ac:chgData name="John Harvey" userId="e5a0ab3946b3a4c5" providerId="LiveId" clId="{E6B10F2F-48E4-40AE-838C-40BA86BD7377}" dt="2024-09-25T18:35:50.992" v="626" actId="14100"/>
          <ac:picMkLst>
            <pc:docMk/>
            <pc:sldMk cId="323273232" sldId="278"/>
            <ac:picMk id="5" creationId="{51BE6EEB-874D-B783-EDAD-E02C11CE30A0}"/>
          </ac:picMkLst>
        </pc:picChg>
      </pc:sldChg>
      <pc:sldChg chg="addSp delSp modSp add mod">
        <pc:chgData name="John Harvey" userId="e5a0ab3946b3a4c5" providerId="LiveId" clId="{E6B10F2F-48E4-40AE-838C-40BA86BD7377}" dt="2024-09-25T18:45:43.928" v="705" actId="1076"/>
        <pc:sldMkLst>
          <pc:docMk/>
          <pc:sldMk cId="3118182926" sldId="279"/>
        </pc:sldMkLst>
        <pc:spChg chg="mod">
          <ac:chgData name="John Harvey" userId="e5a0ab3946b3a4c5" providerId="LiveId" clId="{E6B10F2F-48E4-40AE-838C-40BA86BD7377}" dt="2024-09-25T18:41:19.901" v="698" actId="20577"/>
          <ac:spMkLst>
            <pc:docMk/>
            <pc:sldMk cId="3118182926" sldId="279"/>
            <ac:spMk id="2" creationId="{CA154E12-B68C-1960-C85A-DCA52A8EF4BF}"/>
          </ac:spMkLst>
        </pc:spChg>
        <pc:picChg chg="add del mod">
          <ac:chgData name="John Harvey" userId="e5a0ab3946b3a4c5" providerId="LiveId" clId="{E6B10F2F-48E4-40AE-838C-40BA86BD7377}" dt="2024-09-25T18:45:37.685" v="700" actId="478"/>
          <ac:picMkLst>
            <pc:docMk/>
            <pc:sldMk cId="3118182926" sldId="279"/>
            <ac:picMk id="4" creationId="{36061409-ABC4-DED8-59BD-1582F22D86C2}"/>
          </ac:picMkLst>
        </pc:picChg>
        <pc:picChg chg="del">
          <ac:chgData name="John Harvey" userId="e5a0ab3946b3a4c5" providerId="LiveId" clId="{E6B10F2F-48E4-40AE-838C-40BA86BD7377}" dt="2024-09-25T18:40:42.852" v="666" actId="478"/>
          <ac:picMkLst>
            <pc:docMk/>
            <pc:sldMk cId="3118182926" sldId="279"/>
            <ac:picMk id="5" creationId="{51BE6EEB-874D-B783-EDAD-E02C11CE30A0}"/>
          </ac:picMkLst>
        </pc:picChg>
        <pc:picChg chg="add mod">
          <ac:chgData name="John Harvey" userId="e5a0ab3946b3a4c5" providerId="LiveId" clId="{E6B10F2F-48E4-40AE-838C-40BA86BD7377}" dt="2024-09-25T18:45:43.928" v="705" actId="1076"/>
          <ac:picMkLst>
            <pc:docMk/>
            <pc:sldMk cId="3118182926" sldId="279"/>
            <ac:picMk id="7" creationId="{CD18F0AE-A073-9D52-F9C2-3D393BDBD9CE}"/>
          </ac:picMkLst>
        </pc:picChg>
      </pc:sldChg>
      <pc:sldChg chg="addSp delSp modSp add mod ord">
        <pc:chgData name="John Harvey" userId="e5a0ab3946b3a4c5" providerId="LiveId" clId="{E6B10F2F-48E4-40AE-838C-40BA86BD7377}" dt="2024-09-25T18:50:11.890" v="752" actId="1076"/>
        <pc:sldMkLst>
          <pc:docMk/>
          <pc:sldMk cId="2966211481" sldId="280"/>
        </pc:sldMkLst>
        <pc:spChg chg="mod">
          <ac:chgData name="John Harvey" userId="e5a0ab3946b3a4c5" providerId="LiveId" clId="{E6B10F2F-48E4-40AE-838C-40BA86BD7377}" dt="2024-09-25T18:48:27.625" v="746" actId="27636"/>
          <ac:spMkLst>
            <pc:docMk/>
            <pc:sldMk cId="2966211481" sldId="280"/>
            <ac:spMk id="2" creationId="{CA154E12-B68C-1960-C85A-DCA52A8EF4BF}"/>
          </ac:spMkLst>
        </pc:spChg>
        <pc:picChg chg="add mod">
          <ac:chgData name="John Harvey" userId="e5a0ab3946b3a4c5" providerId="LiveId" clId="{E6B10F2F-48E4-40AE-838C-40BA86BD7377}" dt="2024-09-25T18:50:11.890" v="752" actId="1076"/>
          <ac:picMkLst>
            <pc:docMk/>
            <pc:sldMk cId="2966211481" sldId="280"/>
            <ac:picMk id="4" creationId="{A7592000-FCD5-3DA3-882D-FD65FBA07DFD}"/>
          </ac:picMkLst>
        </pc:picChg>
        <pc:picChg chg="del">
          <ac:chgData name="John Harvey" userId="e5a0ab3946b3a4c5" providerId="LiveId" clId="{E6B10F2F-48E4-40AE-838C-40BA86BD7377}" dt="2024-09-25T18:50:05.587" v="747" actId="478"/>
          <ac:picMkLst>
            <pc:docMk/>
            <pc:sldMk cId="2966211481" sldId="280"/>
            <ac:picMk id="7" creationId="{102EC435-C478-BE85-21FC-3B37B3A18221}"/>
          </ac:picMkLst>
        </pc:picChg>
      </pc:sldChg>
      <pc:sldChg chg="addSp delSp modSp add mod">
        <pc:chgData name="John Harvey" userId="e5a0ab3946b3a4c5" providerId="LiveId" clId="{E6B10F2F-48E4-40AE-838C-40BA86BD7377}" dt="2024-09-25T18:57:44.853" v="858" actId="1076"/>
        <pc:sldMkLst>
          <pc:docMk/>
          <pc:sldMk cId="1179126787" sldId="281"/>
        </pc:sldMkLst>
        <pc:spChg chg="mod">
          <ac:chgData name="John Harvey" userId="e5a0ab3946b3a4c5" providerId="LiveId" clId="{E6B10F2F-48E4-40AE-838C-40BA86BD7377}" dt="2024-09-25T18:57:37.193" v="856" actId="1076"/>
          <ac:spMkLst>
            <pc:docMk/>
            <pc:sldMk cId="1179126787" sldId="281"/>
            <ac:spMk id="2" creationId="{CA154E12-B68C-1960-C85A-DCA52A8EF4BF}"/>
          </ac:spMkLst>
        </pc:spChg>
        <pc:picChg chg="del">
          <ac:chgData name="John Harvey" userId="e5a0ab3946b3a4c5" providerId="LiveId" clId="{E6B10F2F-48E4-40AE-838C-40BA86BD7377}" dt="2024-09-25T18:57:28.163" v="851" actId="478"/>
          <ac:picMkLst>
            <pc:docMk/>
            <pc:sldMk cId="1179126787" sldId="281"/>
            <ac:picMk id="4" creationId="{A7592000-FCD5-3DA3-882D-FD65FBA07DFD}"/>
          </ac:picMkLst>
        </pc:picChg>
        <pc:picChg chg="add mod">
          <ac:chgData name="John Harvey" userId="e5a0ab3946b3a4c5" providerId="LiveId" clId="{E6B10F2F-48E4-40AE-838C-40BA86BD7377}" dt="2024-09-25T18:57:44.853" v="858" actId="1076"/>
          <ac:picMkLst>
            <pc:docMk/>
            <pc:sldMk cId="1179126787" sldId="281"/>
            <ac:picMk id="5" creationId="{8282D34A-4C37-47AC-7F91-0994FEEF3E4F}"/>
          </ac:picMkLst>
        </pc:picChg>
      </pc:sldChg>
      <pc:sldChg chg="addSp delSp modSp add mod modNotes">
        <pc:chgData name="John Harvey" userId="e5a0ab3946b3a4c5" providerId="LiveId" clId="{E6B10F2F-48E4-40AE-838C-40BA86BD7377}" dt="2024-09-25T19:04:15.462" v="1035" actId="14100"/>
        <pc:sldMkLst>
          <pc:docMk/>
          <pc:sldMk cId="937047570" sldId="282"/>
        </pc:sldMkLst>
        <pc:spChg chg="mod">
          <ac:chgData name="John Harvey" userId="e5a0ab3946b3a4c5" providerId="LiveId" clId="{E6B10F2F-48E4-40AE-838C-40BA86BD7377}" dt="2024-09-25T19:02:52.503" v="1027" actId="1076"/>
          <ac:spMkLst>
            <pc:docMk/>
            <pc:sldMk cId="937047570" sldId="282"/>
            <ac:spMk id="2" creationId="{CA154E12-B68C-1960-C85A-DCA52A8EF4BF}"/>
          </ac:spMkLst>
        </pc:spChg>
        <pc:picChg chg="add mod">
          <ac:chgData name="John Harvey" userId="e5a0ab3946b3a4c5" providerId="LiveId" clId="{E6B10F2F-48E4-40AE-838C-40BA86BD7377}" dt="2024-09-25T18:59:43.882" v="937"/>
          <ac:picMkLst>
            <pc:docMk/>
            <pc:sldMk cId="937047570" sldId="282"/>
            <ac:picMk id="4" creationId="{A489FCF5-7615-30F1-133C-818F6B54C9D9}"/>
          </ac:picMkLst>
        </pc:picChg>
        <pc:picChg chg="del">
          <ac:chgData name="John Harvey" userId="e5a0ab3946b3a4c5" providerId="LiveId" clId="{E6B10F2F-48E4-40AE-838C-40BA86BD7377}" dt="2024-09-25T18:59:28.100" v="933" actId="478"/>
          <ac:picMkLst>
            <pc:docMk/>
            <pc:sldMk cId="937047570" sldId="282"/>
            <ac:picMk id="5" creationId="{8282D34A-4C37-47AC-7F91-0994FEEF3E4F}"/>
          </ac:picMkLst>
        </pc:picChg>
        <pc:picChg chg="add mod">
          <ac:chgData name="John Harvey" userId="e5a0ab3946b3a4c5" providerId="LiveId" clId="{E6B10F2F-48E4-40AE-838C-40BA86BD7377}" dt="2024-09-25T18:59:46.685" v="942"/>
          <ac:picMkLst>
            <pc:docMk/>
            <pc:sldMk cId="937047570" sldId="282"/>
            <ac:picMk id="7" creationId="{BD23A7B5-A2C7-73C9-1209-162198D8D683}"/>
          </ac:picMkLst>
        </pc:picChg>
        <pc:picChg chg="add del mod">
          <ac:chgData name="John Harvey" userId="e5a0ab3946b3a4c5" providerId="LiveId" clId="{E6B10F2F-48E4-40AE-838C-40BA86BD7377}" dt="2024-09-25T19:04:09.909" v="1030" actId="478"/>
          <ac:picMkLst>
            <pc:docMk/>
            <pc:sldMk cId="937047570" sldId="282"/>
            <ac:picMk id="9" creationId="{8B6DDF28-8A00-F4D5-F2D8-DF9D9C80432B}"/>
          </ac:picMkLst>
        </pc:picChg>
        <pc:picChg chg="add mod">
          <ac:chgData name="John Harvey" userId="e5a0ab3946b3a4c5" providerId="LiveId" clId="{E6B10F2F-48E4-40AE-838C-40BA86BD7377}" dt="2024-09-25T19:04:15.462" v="1035" actId="14100"/>
          <ac:picMkLst>
            <pc:docMk/>
            <pc:sldMk cId="937047570" sldId="282"/>
            <ac:picMk id="11" creationId="{8364C20B-368E-9836-6CBF-E5C979CC3926}"/>
          </ac:picMkLst>
        </pc:picChg>
      </pc:sldChg>
      <pc:sldChg chg="addSp delSp modSp add mod">
        <pc:chgData name="John Harvey" userId="e5a0ab3946b3a4c5" providerId="LiveId" clId="{E6B10F2F-48E4-40AE-838C-40BA86BD7377}" dt="2024-09-25T19:07:53.563" v="1100" actId="14100"/>
        <pc:sldMkLst>
          <pc:docMk/>
          <pc:sldMk cId="1199255892" sldId="283"/>
        </pc:sldMkLst>
        <pc:spChg chg="mod">
          <ac:chgData name="John Harvey" userId="e5a0ab3946b3a4c5" providerId="LiveId" clId="{E6B10F2F-48E4-40AE-838C-40BA86BD7377}" dt="2024-09-25T19:06:45.128" v="1093" actId="1076"/>
          <ac:spMkLst>
            <pc:docMk/>
            <pc:sldMk cId="1199255892" sldId="283"/>
            <ac:spMk id="2" creationId="{CA154E12-B68C-1960-C85A-DCA52A8EF4BF}"/>
          </ac:spMkLst>
        </pc:spChg>
        <pc:picChg chg="add mod">
          <ac:chgData name="John Harvey" userId="e5a0ab3946b3a4c5" providerId="LiveId" clId="{E6B10F2F-48E4-40AE-838C-40BA86BD7377}" dt="2024-09-25T19:07:53.563" v="1100" actId="14100"/>
          <ac:picMkLst>
            <pc:docMk/>
            <pc:sldMk cId="1199255892" sldId="283"/>
            <ac:picMk id="4" creationId="{FFB3258F-7451-EB72-9A77-C537BD4F26E2}"/>
          </ac:picMkLst>
        </pc:picChg>
        <pc:picChg chg="del">
          <ac:chgData name="John Harvey" userId="e5a0ab3946b3a4c5" providerId="LiveId" clId="{E6B10F2F-48E4-40AE-838C-40BA86BD7377}" dt="2024-09-25T19:07:43.843" v="1094" actId="478"/>
          <ac:picMkLst>
            <pc:docMk/>
            <pc:sldMk cId="1199255892" sldId="283"/>
            <ac:picMk id="11" creationId="{8364C20B-368E-9836-6CBF-E5C979CC3926}"/>
          </ac:picMkLst>
        </pc:picChg>
      </pc:sldChg>
      <pc:sldChg chg="addSp delSp modSp add mod">
        <pc:chgData name="John Harvey" userId="e5a0ab3946b3a4c5" providerId="LiveId" clId="{E6B10F2F-48E4-40AE-838C-40BA86BD7377}" dt="2024-09-25T19:19:21.327" v="1226" actId="1076"/>
        <pc:sldMkLst>
          <pc:docMk/>
          <pc:sldMk cId="867969452" sldId="284"/>
        </pc:sldMkLst>
        <pc:spChg chg="mod">
          <ac:chgData name="John Harvey" userId="e5a0ab3946b3a4c5" providerId="LiveId" clId="{E6B10F2F-48E4-40AE-838C-40BA86BD7377}" dt="2024-09-25T19:18:32.006" v="1215" actId="20577"/>
          <ac:spMkLst>
            <pc:docMk/>
            <pc:sldMk cId="867969452" sldId="284"/>
            <ac:spMk id="2" creationId="{CA154E12-B68C-1960-C85A-DCA52A8EF4BF}"/>
          </ac:spMkLst>
        </pc:spChg>
        <pc:picChg chg="add mod">
          <ac:chgData name="John Harvey" userId="e5a0ab3946b3a4c5" providerId="LiveId" clId="{E6B10F2F-48E4-40AE-838C-40BA86BD7377}" dt="2024-09-25T19:19:19.975" v="1225" actId="1076"/>
          <ac:picMkLst>
            <pc:docMk/>
            <pc:sldMk cId="867969452" sldId="284"/>
            <ac:picMk id="4" creationId="{04D22549-491B-A1B2-2D72-2ACBD68F4953}"/>
          </ac:picMkLst>
        </pc:picChg>
        <pc:picChg chg="del">
          <ac:chgData name="John Harvey" userId="e5a0ab3946b3a4c5" providerId="LiveId" clId="{E6B10F2F-48E4-40AE-838C-40BA86BD7377}" dt="2024-09-25T19:16:24.628" v="1161" actId="478"/>
          <ac:picMkLst>
            <pc:docMk/>
            <pc:sldMk cId="867969452" sldId="284"/>
            <ac:picMk id="5" creationId="{8282D34A-4C37-47AC-7F91-0994FEEF3E4F}"/>
          </ac:picMkLst>
        </pc:picChg>
        <pc:picChg chg="add mod">
          <ac:chgData name="John Harvey" userId="e5a0ab3946b3a4c5" providerId="LiveId" clId="{E6B10F2F-48E4-40AE-838C-40BA86BD7377}" dt="2024-09-25T19:19:21.327" v="1226" actId="1076"/>
          <ac:picMkLst>
            <pc:docMk/>
            <pc:sldMk cId="867969452" sldId="284"/>
            <ac:picMk id="7" creationId="{6542B622-D99F-FBCD-8141-FE5F40247C07}"/>
          </ac:picMkLst>
        </pc:picChg>
      </pc:sldChg>
      <pc:sldChg chg="addSp delSp modSp add mod">
        <pc:chgData name="John Harvey" userId="e5a0ab3946b3a4c5" providerId="LiveId" clId="{E6B10F2F-48E4-40AE-838C-40BA86BD7377}" dt="2024-09-25T19:27:42.213" v="1293" actId="20577"/>
        <pc:sldMkLst>
          <pc:docMk/>
          <pc:sldMk cId="3013642300" sldId="285"/>
        </pc:sldMkLst>
        <pc:spChg chg="mod">
          <ac:chgData name="John Harvey" userId="e5a0ab3946b3a4c5" providerId="LiveId" clId="{E6B10F2F-48E4-40AE-838C-40BA86BD7377}" dt="2024-09-25T19:27:42.213" v="1293" actId="20577"/>
          <ac:spMkLst>
            <pc:docMk/>
            <pc:sldMk cId="3013642300" sldId="285"/>
            <ac:spMk id="2" creationId="{CA154E12-B68C-1960-C85A-DCA52A8EF4BF}"/>
          </ac:spMkLst>
        </pc:spChg>
        <pc:picChg chg="del">
          <ac:chgData name="John Harvey" userId="e5a0ab3946b3a4c5" providerId="LiveId" clId="{E6B10F2F-48E4-40AE-838C-40BA86BD7377}" dt="2024-09-25T19:21:33.718" v="1228" actId="478"/>
          <ac:picMkLst>
            <pc:docMk/>
            <pc:sldMk cId="3013642300" sldId="285"/>
            <ac:picMk id="4" creationId="{FFB3258F-7451-EB72-9A77-C537BD4F26E2}"/>
          </ac:picMkLst>
        </pc:picChg>
        <pc:picChg chg="add mod">
          <ac:chgData name="John Harvey" userId="e5a0ab3946b3a4c5" providerId="LiveId" clId="{E6B10F2F-48E4-40AE-838C-40BA86BD7377}" dt="2024-09-25T19:22:37.132" v="1234" actId="14100"/>
          <ac:picMkLst>
            <pc:docMk/>
            <pc:sldMk cId="3013642300" sldId="285"/>
            <ac:picMk id="5" creationId="{5971EE6E-14AF-A65C-0F81-B41898EBE719}"/>
          </ac:picMkLst>
        </pc:picChg>
      </pc:sldChg>
      <pc:sldChg chg="addSp delSp modSp add mod">
        <pc:chgData name="John Harvey" userId="e5a0ab3946b3a4c5" providerId="LiveId" clId="{E6B10F2F-48E4-40AE-838C-40BA86BD7377}" dt="2024-09-25T19:30:44.861" v="1352" actId="20577"/>
        <pc:sldMkLst>
          <pc:docMk/>
          <pc:sldMk cId="3814060699" sldId="286"/>
        </pc:sldMkLst>
        <pc:spChg chg="mod">
          <ac:chgData name="John Harvey" userId="e5a0ab3946b3a4c5" providerId="LiveId" clId="{E6B10F2F-48E4-40AE-838C-40BA86BD7377}" dt="2024-09-25T19:30:44.861" v="1352" actId="20577"/>
          <ac:spMkLst>
            <pc:docMk/>
            <pc:sldMk cId="3814060699" sldId="286"/>
            <ac:spMk id="2" creationId="{CA154E12-B68C-1960-C85A-DCA52A8EF4BF}"/>
          </ac:spMkLst>
        </pc:spChg>
        <pc:picChg chg="add mod">
          <ac:chgData name="John Harvey" userId="e5a0ab3946b3a4c5" providerId="LiveId" clId="{E6B10F2F-48E4-40AE-838C-40BA86BD7377}" dt="2024-09-25T19:30:01.833" v="1299" actId="1076"/>
          <ac:picMkLst>
            <pc:docMk/>
            <pc:sldMk cId="3814060699" sldId="286"/>
            <ac:picMk id="4" creationId="{CCC7030F-8592-A0CB-A0BB-F2EE9F771172}"/>
          </ac:picMkLst>
        </pc:picChg>
        <pc:picChg chg="del">
          <ac:chgData name="John Harvey" userId="e5a0ab3946b3a4c5" providerId="LiveId" clId="{E6B10F2F-48E4-40AE-838C-40BA86BD7377}" dt="2024-09-25T19:29:48.615" v="1295" actId="478"/>
          <ac:picMkLst>
            <pc:docMk/>
            <pc:sldMk cId="3814060699" sldId="286"/>
            <ac:picMk id="5" creationId="{5971EE6E-14AF-A65C-0F81-B41898EBE719}"/>
          </ac:picMkLst>
        </pc:picChg>
      </pc:sldChg>
    </pc:docChg>
  </pc:docChgLst>
  <pc:docChgLst>
    <pc:chgData name="John Harvey" userId="e5a0ab3946b3a4c5" providerId="LiveId" clId="{8D7B771D-9D2C-4053-B80C-B8FE73AF8793}"/>
    <pc:docChg chg="undo custSel addSld delSld modSld sldOrd">
      <pc:chgData name="John Harvey" userId="e5a0ab3946b3a4c5" providerId="LiveId" clId="{8D7B771D-9D2C-4053-B80C-B8FE73AF8793}" dt="2024-10-03T13:13:36.892" v="2150" actId="20577"/>
      <pc:docMkLst>
        <pc:docMk/>
      </pc:docMkLst>
      <pc:sldChg chg="modSp mod">
        <pc:chgData name="John Harvey" userId="e5a0ab3946b3a4c5" providerId="LiveId" clId="{8D7B771D-9D2C-4053-B80C-B8FE73AF8793}" dt="2024-10-03T10:55:48.281" v="1427" actId="1076"/>
        <pc:sldMkLst>
          <pc:docMk/>
          <pc:sldMk cId="2058916209" sldId="271"/>
        </pc:sldMkLst>
        <pc:spChg chg="mod">
          <ac:chgData name="John Harvey" userId="e5a0ab3946b3a4c5" providerId="LiveId" clId="{8D7B771D-9D2C-4053-B80C-B8FE73AF8793}" dt="2024-10-03T10:55:46.651" v="1426" actId="1076"/>
          <ac:spMkLst>
            <pc:docMk/>
            <pc:sldMk cId="2058916209" sldId="271"/>
            <ac:spMk id="2" creationId="{CA154E12-B68C-1960-C85A-DCA52A8EF4BF}"/>
          </ac:spMkLst>
        </pc:spChg>
        <pc:picChg chg="mod">
          <ac:chgData name="John Harvey" userId="e5a0ab3946b3a4c5" providerId="LiveId" clId="{8D7B771D-9D2C-4053-B80C-B8FE73AF8793}" dt="2024-10-03T10:55:48.281" v="1427" actId="1076"/>
          <ac:picMkLst>
            <pc:docMk/>
            <pc:sldMk cId="2058916209" sldId="271"/>
            <ac:picMk id="7" creationId="{102EC435-C478-BE85-21FC-3B37B3A18221}"/>
          </ac:picMkLst>
        </pc:picChg>
      </pc:sldChg>
      <pc:sldChg chg="modSp mod">
        <pc:chgData name="John Harvey" userId="e5a0ab3946b3a4c5" providerId="LiveId" clId="{8D7B771D-9D2C-4053-B80C-B8FE73AF8793}" dt="2024-10-03T10:55:57.153" v="1431" actId="20577"/>
        <pc:sldMkLst>
          <pc:docMk/>
          <pc:sldMk cId="913596355" sldId="272"/>
        </pc:sldMkLst>
        <pc:spChg chg="mod">
          <ac:chgData name="John Harvey" userId="e5a0ab3946b3a4c5" providerId="LiveId" clId="{8D7B771D-9D2C-4053-B80C-B8FE73AF8793}" dt="2024-10-03T10:55:57.153" v="1431" actId="20577"/>
          <ac:spMkLst>
            <pc:docMk/>
            <pc:sldMk cId="913596355" sldId="272"/>
            <ac:spMk id="2" creationId="{CA154E12-B68C-1960-C85A-DCA52A8EF4BF}"/>
          </ac:spMkLst>
        </pc:spChg>
      </pc:sldChg>
      <pc:sldChg chg="modSp mod">
        <pc:chgData name="John Harvey" userId="e5a0ab3946b3a4c5" providerId="LiveId" clId="{8D7B771D-9D2C-4053-B80C-B8FE73AF8793}" dt="2024-10-03T10:56:05.165" v="1435" actId="20577"/>
        <pc:sldMkLst>
          <pc:docMk/>
          <pc:sldMk cId="3260287874" sldId="274"/>
        </pc:sldMkLst>
        <pc:spChg chg="mod">
          <ac:chgData name="John Harvey" userId="e5a0ab3946b3a4c5" providerId="LiveId" clId="{8D7B771D-9D2C-4053-B80C-B8FE73AF8793}" dt="2024-10-03T10:56:05.165" v="1435" actId="20577"/>
          <ac:spMkLst>
            <pc:docMk/>
            <pc:sldMk cId="3260287874" sldId="274"/>
            <ac:spMk id="2" creationId="{CA154E12-B68C-1960-C85A-DCA52A8EF4BF}"/>
          </ac:spMkLst>
        </pc:spChg>
      </pc:sldChg>
      <pc:sldChg chg="modSp mod">
        <pc:chgData name="John Harvey" userId="e5a0ab3946b3a4c5" providerId="LiveId" clId="{8D7B771D-9D2C-4053-B80C-B8FE73AF8793}" dt="2024-10-03T10:18:08.506" v="1053" actId="20577"/>
        <pc:sldMkLst>
          <pc:docMk/>
          <pc:sldMk cId="2304966280" sldId="275"/>
        </pc:sldMkLst>
        <pc:spChg chg="mod">
          <ac:chgData name="John Harvey" userId="e5a0ab3946b3a4c5" providerId="LiveId" clId="{8D7B771D-9D2C-4053-B80C-B8FE73AF8793}" dt="2024-10-03T10:18:08.506" v="1053" actId="20577"/>
          <ac:spMkLst>
            <pc:docMk/>
            <pc:sldMk cId="2304966280" sldId="275"/>
            <ac:spMk id="2" creationId="{CA154E12-B68C-1960-C85A-DCA52A8EF4BF}"/>
          </ac:spMkLst>
        </pc:spChg>
      </pc:sldChg>
      <pc:sldChg chg="modSp mod">
        <pc:chgData name="John Harvey" userId="e5a0ab3946b3a4c5" providerId="LiveId" clId="{8D7B771D-9D2C-4053-B80C-B8FE73AF8793}" dt="2024-10-03T10:39:44.269" v="1176" actId="20577"/>
        <pc:sldMkLst>
          <pc:docMk/>
          <pc:sldMk cId="2570947781" sldId="276"/>
        </pc:sldMkLst>
        <pc:spChg chg="mod">
          <ac:chgData name="John Harvey" userId="e5a0ab3946b3a4c5" providerId="LiveId" clId="{8D7B771D-9D2C-4053-B80C-B8FE73AF8793}" dt="2024-10-03T10:39:44.269" v="1176" actId="20577"/>
          <ac:spMkLst>
            <pc:docMk/>
            <pc:sldMk cId="2570947781" sldId="276"/>
            <ac:spMk id="2" creationId="{CA154E12-B68C-1960-C85A-DCA52A8EF4BF}"/>
          </ac:spMkLst>
        </pc:spChg>
      </pc:sldChg>
      <pc:sldChg chg="modSp mod">
        <pc:chgData name="John Harvey" userId="e5a0ab3946b3a4c5" providerId="LiveId" clId="{8D7B771D-9D2C-4053-B80C-B8FE73AF8793}" dt="2024-10-03T10:44:02.924" v="1248" actId="20577"/>
        <pc:sldMkLst>
          <pc:docMk/>
          <pc:sldMk cId="323273232" sldId="278"/>
        </pc:sldMkLst>
        <pc:spChg chg="mod">
          <ac:chgData name="John Harvey" userId="e5a0ab3946b3a4c5" providerId="LiveId" clId="{8D7B771D-9D2C-4053-B80C-B8FE73AF8793}" dt="2024-10-03T10:44:02.924" v="1248" actId="20577"/>
          <ac:spMkLst>
            <pc:docMk/>
            <pc:sldMk cId="323273232" sldId="278"/>
            <ac:spMk id="2" creationId="{CA154E12-B68C-1960-C85A-DCA52A8EF4BF}"/>
          </ac:spMkLst>
        </pc:spChg>
      </pc:sldChg>
      <pc:sldChg chg="modSp mod">
        <pc:chgData name="John Harvey" userId="e5a0ab3946b3a4c5" providerId="LiveId" clId="{8D7B771D-9D2C-4053-B80C-B8FE73AF8793}" dt="2024-10-03T10:44:23.410" v="1250" actId="1076"/>
        <pc:sldMkLst>
          <pc:docMk/>
          <pc:sldMk cId="3118182926" sldId="279"/>
        </pc:sldMkLst>
        <pc:spChg chg="mod">
          <ac:chgData name="John Harvey" userId="e5a0ab3946b3a4c5" providerId="LiveId" clId="{8D7B771D-9D2C-4053-B80C-B8FE73AF8793}" dt="2024-10-03T10:44:23.410" v="1250" actId="1076"/>
          <ac:spMkLst>
            <pc:docMk/>
            <pc:sldMk cId="3118182926" sldId="279"/>
            <ac:spMk id="2" creationId="{CA154E12-B68C-1960-C85A-DCA52A8EF4BF}"/>
          </ac:spMkLst>
        </pc:spChg>
      </pc:sldChg>
      <pc:sldChg chg="addSp delSp modSp mod modAnim">
        <pc:chgData name="John Harvey" userId="e5a0ab3946b3a4c5" providerId="LiveId" clId="{8D7B771D-9D2C-4053-B80C-B8FE73AF8793}" dt="2024-10-03T12:19:47.829" v="1900" actId="1076"/>
        <pc:sldMkLst>
          <pc:docMk/>
          <pc:sldMk cId="937047570" sldId="282"/>
        </pc:sldMkLst>
        <pc:spChg chg="mod">
          <ac:chgData name="John Harvey" userId="e5a0ab3946b3a4c5" providerId="LiveId" clId="{8D7B771D-9D2C-4053-B80C-B8FE73AF8793}" dt="2024-10-03T12:16:41.751" v="1888" actId="1076"/>
          <ac:spMkLst>
            <pc:docMk/>
            <pc:sldMk cId="937047570" sldId="282"/>
            <ac:spMk id="2" creationId="{CA154E12-B68C-1960-C85A-DCA52A8EF4BF}"/>
          </ac:spMkLst>
        </pc:spChg>
        <pc:picChg chg="add mod">
          <ac:chgData name="John Harvey" userId="e5a0ab3946b3a4c5" providerId="LiveId" clId="{8D7B771D-9D2C-4053-B80C-B8FE73AF8793}" dt="2024-10-03T12:19:45.694" v="1899" actId="1076"/>
          <ac:picMkLst>
            <pc:docMk/>
            <pc:sldMk cId="937047570" sldId="282"/>
            <ac:picMk id="3" creationId="{855742CC-9632-91EB-F2E3-3168B854871B}"/>
          </ac:picMkLst>
        </pc:picChg>
        <pc:picChg chg="add mod">
          <ac:chgData name="John Harvey" userId="e5a0ab3946b3a4c5" providerId="LiveId" clId="{8D7B771D-9D2C-4053-B80C-B8FE73AF8793}" dt="2024-10-03T12:19:47.829" v="1900" actId="1076"/>
          <ac:picMkLst>
            <pc:docMk/>
            <pc:sldMk cId="937047570" sldId="282"/>
            <ac:picMk id="5" creationId="{9C044F89-C601-7B7A-5439-147A14E5E613}"/>
          </ac:picMkLst>
        </pc:picChg>
        <pc:picChg chg="del mod">
          <ac:chgData name="John Harvey" userId="e5a0ab3946b3a4c5" providerId="LiveId" clId="{8D7B771D-9D2C-4053-B80C-B8FE73AF8793}" dt="2024-10-03T12:19:18.724" v="1890" actId="478"/>
          <ac:picMkLst>
            <pc:docMk/>
            <pc:sldMk cId="937047570" sldId="282"/>
            <ac:picMk id="11" creationId="{8364C20B-368E-9836-6CBF-E5C979CC3926}"/>
          </ac:picMkLst>
        </pc:picChg>
      </pc:sldChg>
      <pc:sldChg chg="modSp mod">
        <pc:chgData name="John Harvey" userId="e5a0ab3946b3a4c5" providerId="LiveId" clId="{8D7B771D-9D2C-4053-B80C-B8FE73AF8793}" dt="2024-10-03T10:50:32.755" v="1353" actId="20577"/>
        <pc:sldMkLst>
          <pc:docMk/>
          <pc:sldMk cId="1199255892" sldId="283"/>
        </pc:sldMkLst>
        <pc:spChg chg="mod">
          <ac:chgData name="John Harvey" userId="e5a0ab3946b3a4c5" providerId="LiveId" clId="{8D7B771D-9D2C-4053-B80C-B8FE73AF8793}" dt="2024-10-03T10:50:32.755" v="1353" actId="20577"/>
          <ac:spMkLst>
            <pc:docMk/>
            <pc:sldMk cId="1199255892" sldId="283"/>
            <ac:spMk id="2" creationId="{CA154E12-B68C-1960-C85A-DCA52A8EF4BF}"/>
          </ac:spMkLst>
        </pc:spChg>
      </pc:sldChg>
      <pc:sldChg chg="modSp mod">
        <pc:chgData name="John Harvey" userId="e5a0ab3946b3a4c5" providerId="LiveId" clId="{8D7B771D-9D2C-4053-B80C-B8FE73AF8793}" dt="2024-10-03T10:20:28.677" v="1086" actId="1076"/>
        <pc:sldMkLst>
          <pc:docMk/>
          <pc:sldMk cId="867969452" sldId="284"/>
        </pc:sldMkLst>
        <pc:spChg chg="mod">
          <ac:chgData name="John Harvey" userId="e5a0ab3946b3a4c5" providerId="LiveId" clId="{8D7B771D-9D2C-4053-B80C-B8FE73AF8793}" dt="2024-10-03T10:20:28.677" v="1086" actId="1076"/>
          <ac:spMkLst>
            <pc:docMk/>
            <pc:sldMk cId="867969452" sldId="284"/>
            <ac:spMk id="2" creationId="{CA154E12-B68C-1960-C85A-DCA52A8EF4BF}"/>
          </ac:spMkLst>
        </pc:spChg>
      </pc:sldChg>
      <pc:sldChg chg="modSp mod ord">
        <pc:chgData name="John Harvey" userId="e5a0ab3946b3a4c5" providerId="LiveId" clId="{8D7B771D-9D2C-4053-B80C-B8FE73AF8793}" dt="2024-10-03T10:58:26.591" v="1454"/>
        <pc:sldMkLst>
          <pc:docMk/>
          <pc:sldMk cId="3013642300" sldId="285"/>
        </pc:sldMkLst>
        <pc:spChg chg="mod">
          <ac:chgData name="John Harvey" userId="e5a0ab3946b3a4c5" providerId="LiveId" clId="{8D7B771D-9D2C-4053-B80C-B8FE73AF8793}" dt="2024-10-03T10:50:42.230" v="1361" actId="20577"/>
          <ac:spMkLst>
            <pc:docMk/>
            <pc:sldMk cId="3013642300" sldId="285"/>
            <ac:spMk id="2" creationId="{CA154E12-B68C-1960-C85A-DCA52A8EF4BF}"/>
          </ac:spMkLst>
        </pc:spChg>
      </pc:sldChg>
      <pc:sldChg chg="modSp mod">
        <pc:chgData name="John Harvey" userId="e5a0ab3946b3a4c5" providerId="LiveId" clId="{8D7B771D-9D2C-4053-B80C-B8FE73AF8793}" dt="2024-10-03T10:51:10.565" v="1378" actId="20577"/>
        <pc:sldMkLst>
          <pc:docMk/>
          <pc:sldMk cId="3814060699" sldId="286"/>
        </pc:sldMkLst>
        <pc:spChg chg="mod">
          <ac:chgData name="John Harvey" userId="e5a0ab3946b3a4c5" providerId="LiveId" clId="{8D7B771D-9D2C-4053-B80C-B8FE73AF8793}" dt="2024-10-03T10:51:10.565" v="1378" actId="20577"/>
          <ac:spMkLst>
            <pc:docMk/>
            <pc:sldMk cId="3814060699" sldId="286"/>
            <ac:spMk id="2" creationId="{CA154E12-B68C-1960-C85A-DCA52A8EF4BF}"/>
          </ac:spMkLst>
        </pc:spChg>
      </pc:sldChg>
      <pc:sldChg chg="addSp delSp modSp add mod">
        <pc:chgData name="John Harvey" userId="e5a0ab3946b3a4c5" providerId="LiveId" clId="{8D7B771D-9D2C-4053-B80C-B8FE73AF8793}" dt="2024-10-01T19:38:22.196" v="608" actId="14100"/>
        <pc:sldMkLst>
          <pc:docMk/>
          <pc:sldMk cId="680966374" sldId="287"/>
        </pc:sldMkLst>
        <pc:spChg chg="mod">
          <ac:chgData name="John Harvey" userId="e5a0ab3946b3a4c5" providerId="LiveId" clId="{8D7B771D-9D2C-4053-B80C-B8FE73AF8793}" dt="2024-10-01T19:37:15.335" v="602" actId="20577"/>
          <ac:spMkLst>
            <pc:docMk/>
            <pc:sldMk cId="680966374" sldId="287"/>
            <ac:spMk id="2" creationId="{CA154E12-B68C-1960-C85A-DCA52A8EF4BF}"/>
          </ac:spMkLst>
        </pc:spChg>
        <pc:picChg chg="del">
          <ac:chgData name="John Harvey" userId="e5a0ab3946b3a4c5" providerId="LiveId" clId="{8D7B771D-9D2C-4053-B80C-B8FE73AF8793}" dt="2024-10-01T18:26:18.058" v="30" actId="478"/>
          <ac:picMkLst>
            <pc:docMk/>
            <pc:sldMk cId="680966374" sldId="287"/>
            <ac:picMk id="4" creationId="{A7592000-FCD5-3DA3-882D-FD65FBA07DFD}"/>
          </ac:picMkLst>
        </pc:picChg>
        <pc:picChg chg="add del mod">
          <ac:chgData name="John Harvey" userId="e5a0ab3946b3a4c5" providerId="LiveId" clId="{8D7B771D-9D2C-4053-B80C-B8FE73AF8793}" dt="2024-10-01T19:37:18.912" v="603" actId="478"/>
          <ac:picMkLst>
            <pc:docMk/>
            <pc:sldMk cId="680966374" sldId="287"/>
            <ac:picMk id="5" creationId="{49CFCB9F-912F-5B6E-4381-EB05292ECB39}"/>
          </ac:picMkLst>
        </pc:picChg>
        <pc:picChg chg="add mod">
          <ac:chgData name="John Harvey" userId="e5a0ab3946b3a4c5" providerId="LiveId" clId="{8D7B771D-9D2C-4053-B80C-B8FE73AF8793}" dt="2024-10-01T19:38:22.196" v="608" actId="14100"/>
          <ac:picMkLst>
            <pc:docMk/>
            <pc:sldMk cId="680966374" sldId="287"/>
            <ac:picMk id="7" creationId="{BD98A3B8-5905-F1F4-65C6-85D454CECC42}"/>
          </ac:picMkLst>
        </pc:picChg>
      </pc:sldChg>
      <pc:sldChg chg="addSp delSp modSp add mod">
        <pc:chgData name="John Harvey" userId="e5a0ab3946b3a4c5" providerId="LiveId" clId="{8D7B771D-9D2C-4053-B80C-B8FE73AF8793}" dt="2024-10-01T18:30:45.486" v="118" actId="1076"/>
        <pc:sldMkLst>
          <pc:docMk/>
          <pc:sldMk cId="2644497187" sldId="288"/>
        </pc:sldMkLst>
        <pc:spChg chg="mod">
          <ac:chgData name="John Harvey" userId="e5a0ab3946b3a4c5" providerId="LiveId" clId="{8D7B771D-9D2C-4053-B80C-B8FE73AF8793}" dt="2024-10-01T18:28:40.801" v="111" actId="20577"/>
          <ac:spMkLst>
            <pc:docMk/>
            <pc:sldMk cId="2644497187" sldId="288"/>
            <ac:spMk id="2" creationId="{CA154E12-B68C-1960-C85A-DCA52A8EF4BF}"/>
          </ac:spMkLst>
        </pc:spChg>
        <pc:picChg chg="add mod">
          <ac:chgData name="John Harvey" userId="e5a0ab3946b3a4c5" providerId="LiveId" clId="{8D7B771D-9D2C-4053-B80C-B8FE73AF8793}" dt="2024-10-01T18:30:45.486" v="118" actId="1076"/>
          <ac:picMkLst>
            <pc:docMk/>
            <pc:sldMk cId="2644497187" sldId="288"/>
            <ac:picMk id="4" creationId="{CEC896F3-36D9-74D7-2758-5FD57866AAEE}"/>
          </ac:picMkLst>
        </pc:picChg>
        <pc:picChg chg="del">
          <ac:chgData name="John Harvey" userId="e5a0ab3946b3a4c5" providerId="LiveId" clId="{8D7B771D-9D2C-4053-B80C-B8FE73AF8793}" dt="2024-10-01T18:28:44.727" v="112" actId="478"/>
          <ac:picMkLst>
            <pc:docMk/>
            <pc:sldMk cId="2644497187" sldId="288"/>
            <ac:picMk id="5" creationId="{49CFCB9F-912F-5B6E-4381-EB05292ECB39}"/>
          </ac:picMkLst>
        </pc:picChg>
      </pc:sldChg>
      <pc:sldChg chg="addSp delSp modSp add mod">
        <pc:chgData name="John Harvey" userId="e5a0ab3946b3a4c5" providerId="LiveId" clId="{8D7B771D-9D2C-4053-B80C-B8FE73AF8793}" dt="2024-10-03T12:21:17.775" v="1906" actId="1076"/>
        <pc:sldMkLst>
          <pc:docMk/>
          <pc:sldMk cId="2610018933" sldId="289"/>
        </pc:sldMkLst>
        <pc:spChg chg="mod">
          <ac:chgData name="John Harvey" userId="e5a0ab3946b3a4c5" providerId="LiveId" clId="{8D7B771D-9D2C-4053-B80C-B8FE73AF8793}" dt="2024-10-03T12:21:17.775" v="1906" actId="1076"/>
          <ac:spMkLst>
            <pc:docMk/>
            <pc:sldMk cId="2610018933" sldId="289"/>
            <ac:spMk id="2" creationId="{CA154E12-B68C-1960-C85A-DCA52A8EF4BF}"/>
          </ac:spMkLst>
        </pc:spChg>
        <pc:picChg chg="del">
          <ac:chgData name="John Harvey" userId="e5a0ab3946b3a4c5" providerId="LiveId" clId="{8D7B771D-9D2C-4053-B80C-B8FE73AF8793}" dt="2024-10-01T18:35:06.455" v="189" actId="478"/>
          <ac:picMkLst>
            <pc:docMk/>
            <pc:sldMk cId="2610018933" sldId="289"/>
            <ac:picMk id="4" creationId="{CEC896F3-36D9-74D7-2758-5FD57866AAEE}"/>
          </ac:picMkLst>
        </pc:picChg>
        <pc:picChg chg="add mod">
          <ac:chgData name="John Harvey" userId="e5a0ab3946b3a4c5" providerId="LiveId" clId="{8D7B771D-9D2C-4053-B80C-B8FE73AF8793}" dt="2024-10-01T18:40:57.989" v="234" actId="14100"/>
          <ac:picMkLst>
            <pc:docMk/>
            <pc:sldMk cId="2610018933" sldId="289"/>
            <ac:picMk id="5" creationId="{C3CAB561-4D3B-EB3E-BFD3-B66C8C2DB1F7}"/>
          </ac:picMkLst>
        </pc:picChg>
      </pc:sldChg>
      <pc:sldChg chg="addSp delSp modSp add mod">
        <pc:chgData name="John Harvey" userId="e5a0ab3946b3a4c5" providerId="LiveId" clId="{8D7B771D-9D2C-4053-B80C-B8FE73AF8793}" dt="2024-10-03T12:21:25.387" v="1909" actId="1076"/>
        <pc:sldMkLst>
          <pc:docMk/>
          <pc:sldMk cId="1050888375" sldId="290"/>
        </pc:sldMkLst>
        <pc:spChg chg="mod">
          <ac:chgData name="John Harvey" userId="e5a0ab3946b3a4c5" providerId="LiveId" clId="{8D7B771D-9D2C-4053-B80C-B8FE73AF8793}" dt="2024-10-03T12:21:25.387" v="1909" actId="1076"/>
          <ac:spMkLst>
            <pc:docMk/>
            <pc:sldMk cId="1050888375" sldId="290"/>
            <ac:spMk id="2" creationId="{CA154E12-B68C-1960-C85A-DCA52A8EF4BF}"/>
          </ac:spMkLst>
        </pc:spChg>
        <pc:picChg chg="add del mod">
          <ac:chgData name="John Harvey" userId="e5a0ab3946b3a4c5" providerId="LiveId" clId="{8D7B771D-9D2C-4053-B80C-B8FE73AF8793}" dt="2024-10-01T18:45:44.285" v="313" actId="478"/>
          <ac:picMkLst>
            <pc:docMk/>
            <pc:sldMk cId="1050888375" sldId="290"/>
            <ac:picMk id="4" creationId="{3664D900-C139-3F90-6B8C-F4D8BF0D8754}"/>
          </ac:picMkLst>
        </pc:picChg>
        <pc:picChg chg="del">
          <ac:chgData name="John Harvey" userId="e5a0ab3946b3a4c5" providerId="LiveId" clId="{8D7B771D-9D2C-4053-B80C-B8FE73AF8793}" dt="2024-10-01T18:44:43.834" v="262" actId="478"/>
          <ac:picMkLst>
            <pc:docMk/>
            <pc:sldMk cId="1050888375" sldId="290"/>
            <ac:picMk id="5" creationId="{C3CAB561-4D3B-EB3E-BFD3-B66C8C2DB1F7}"/>
          </ac:picMkLst>
        </pc:picChg>
        <pc:picChg chg="add mod">
          <ac:chgData name="John Harvey" userId="e5a0ab3946b3a4c5" providerId="LiveId" clId="{8D7B771D-9D2C-4053-B80C-B8FE73AF8793}" dt="2024-10-01T18:45:52.482" v="319" actId="14100"/>
          <ac:picMkLst>
            <pc:docMk/>
            <pc:sldMk cId="1050888375" sldId="290"/>
            <ac:picMk id="7" creationId="{CBA32721-01BB-D120-7A91-8324C192EDE8}"/>
          </ac:picMkLst>
        </pc:picChg>
      </pc:sldChg>
      <pc:sldChg chg="addSp delSp modSp add mod">
        <pc:chgData name="John Harvey" userId="e5a0ab3946b3a4c5" providerId="LiveId" clId="{8D7B771D-9D2C-4053-B80C-B8FE73AF8793}" dt="2024-10-01T18:52:28.747" v="394" actId="20577"/>
        <pc:sldMkLst>
          <pc:docMk/>
          <pc:sldMk cId="3391270675" sldId="291"/>
        </pc:sldMkLst>
        <pc:spChg chg="mod">
          <ac:chgData name="John Harvey" userId="e5a0ab3946b3a4c5" providerId="LiveId" clId="{8D7B771D-9D2C-4053-B80C-B8FE73AF8793}" dt="2024-10-01T18:52:28.747" v="394" actId="20577"/>
          <ac:spMkLst>
            <pc:docMk/>
            <pc:sldMk cId="3391270675" sldId="291"/>
            <ac:spMk id="2" creationId="{CA154E12-B68C-1960-C85A-DCA52A8EF4BF}"/>
          </ac:spMkLst>
        </pc:spChg>
        <pc:picChg chg="add mod">
          <ac:chgData name="John Harvey" userId="e5a0ab3946b3a4c5" providerId="LiveId" clId="{8D7B771D-9D2C-4053-B80C-B8FE73AF8793}" dt="2024-10-01T18:51:42.928" v="326" actId="1076"/>
          <ac:picMkLst>
            <pc:docMk/>
            <pc:sldMk cId="3391270675" sldId="291"/>
            <ac:picMk id="4" creationId="{C9C089E5-F9D3-CAF3-A902-8D9E7FA006BB}"/>
          </ac:picMkLst>
        </pc:picChg>
        <pc:picChg chg="del">
          <ac:chgData name="John Harvey" userId="e5a0ab3946b3a4c5" providerId="LiveId" clId="{8D7B771D-9D2C-4053-B80C-B8FE73AF8793}" dt="2024-10-01T18:51:30.525" v="321" actId="478"/>
          <ac:picMkLst>
            <pc:docMk/>
            <pc:sldMk cId="3391270675" sldId="291"/>
            <ac:picMk id="7" creationId="{CBA32721-01BB-D120-7A91-8324C192EDE8}"/>
          </ac:picMkLst>
        </pc:picChg>
      </pc:sldChg>
      <pc:sldChg chg="addSp delSp modSp add mod">
        <pc:chgData name="John Harvey" userId="e5a0ab3946b3a4c5" providerId="LiveId" clId="{8D7B771D-9D2C-4053-B80C-B8FE73AF8793}" dt="2024-10-03T12:22:00.410" v="1915" actId="20577"/>
        <pc:sldMkLst>
          <pc:docMk/>
          <pc:sldMk cId="1554548059" sldId="292"/>
        </pc:sldMkLst>
        <pc:spChg chg="mod">
          <ac:chgData name="John Harvey" userId="e5a0ab3946b3a4c5" providerId="LiveId" clId="{8D7B771D-9D2C-4053-B80C-B8FE73AF8793}" dt="2024-10-03T12:22:00.410" v="1915" actId="20577"/>
          <ac:spMkLst>
            <pc:docMk/>
            <pc:sldMk cId="1554548059" sldId="292"/>
            <ac:spMk id="2" creationId="{CA154E12-B68C-1960-C85A-DCA52A8EF4BF}"/>
          </ac:spMkLst>
        </pc:spChg>
        <pc:picChg chg="del">
          <ac:chgData name="John Harvey" userId="e5a0ab3946b3a4c5" providerId="LiveId" clId="{8D7B771D-9D2C-4053-B80C-B8FE73AF8793}" dt="2024-10-01T18:58:48.606" v="396" actId="478"/>
          <ac:picMkLst>
            <pc:docMk/>
            <pc:sldMk cId="1554548059" sldId="292"/>
            <ac:picMk id="4" creationId="{C9C089E5-F9D3-CAF3-A902-8D9E7FA006BB}"/>
          </ac:picMkLst>
        </pc:picChg>
        <pc:picChg chg="add mod">
          <ac:chgData name="John Harvey" userId="e5a0ab3946b3a4c5" providerId="LiveId" clId="{8D7B771D-9D2C-4053-B80C-B8FE73AF8793}" dt="2024-10-01T18:59:05.478" v="402" actId="1076"/>
          <ac:picMkLst>
            <pc:docMk/>
            <pc:sldMk cId="1554548059" sldId="292"/>
            <ac:picMk id="5" creationId="{FE422FCE-E54E-A9F1-4E22-D65C4A91C22C}"/>
          </ac:picMkLst>
        </pc:picChg>
      </pc:sldChg>
      <pc:sldChg chg="addSp delSp modSp add mod">
        <pc:chgData name="John Harvey" userId="e5a0ab3946b3a4c5" providerId="LiveId" clId="{8D7B771D-9D2C-4053-B80C-B8FE73AF8793}" dt="2024-10-03T13:13:36.892" v="2150" actId="20577"/>
        <pc:sldMkLst>
          <pc:docMk/>
          <pc:sldMk cId="2538891393" sldId="293"/>
        </pc:sldMkLst>
        <pc:spChg chg="mod">
          <ac:chgData name="John Harvey" userId="e5a0ab3946b3a4c5" providerId="LiveId" clId="{8D7B771D-9D2C-4053-B80C-B8FE73AF8793}" dt="2024-10-03T13:13:36.892" v="2150" actId="20577"/>
          <ac:spMkLst>
            <pc:docMk/>
            <pc:sldMk cId="2538891393" sldId="293"/>
            <ac:spMk id="2" creationId="{CA154E12-B68C-1960-C85A-DCA52A8EF4BF}"/>
          </ac:spMkLst>
        </pc:spChg>
        <pc:picChg chg="add mod">
          <ac:chgData name="John Harvey" userId="e5a0ab3946b3a4c5" providerId="LiveId" clId="{8D7B771D-9D2C-4053-B80C-B8FE73AF8793}" dt="2024-10-01T19:10:10.224" v="476" actId="1076"/>
          <ac:picMkLst>
            <pc:docMk/>
            <pc:sldMk cId="2538891393" sldId="293"/>
            <ac:picMk id="4" creationId="{3BEDA22B-5FAA-1FC9-D13A-D9B79113AA0A}"/>
          </ac:picMkLst>
        </pc:picChg>
        <pc:picChg chg="del">
          <ac:chgData name="John Harvey" userId="e5a0ab3946b3a4c5" providerId="LiveId" clId="{8D7B771D-9D2C-4053-B80C-B8FE73AF8793}" dt="2024-10-01T19:09:17.379" v="459" actId="478"/>
          <ac:picMkLst>
            <pc:docMk/>
            <pc:sldMk cId="2538891393" sldId="293"/>
            <ac:picMk id="5" creationId="{FE422FCE-E54E-A9F1-4E22-D65C4A91C22C}"/>
          </ac:picMkLst>
        </pc:picChg>
      </pc:sldChg>
      <pc:sldChg chg="addSp delSp modSp add mod">
        <pc:chgData name="John Harvey" userId="e5a0ab3946b3a4c5" providerId="LiveId" clId="{8D7B771D-9D2C-4053-B80C-B8FE73AF8793}" dt="2024-10-01T19:13:08.599" v="539" actId="1076"/>
        <pc:sldMkLst>
          <pc:docMk/>
          <pc:sldMk cId="3374811083" sldId="294"/>
        </pc:sldMkLst>
        <pc:spChg chg="mod">
          <ac:chgData name="John Harvey" userId="e5a0ab3946b3a4c5" providerId="LiveId" clId="{8D7B771D-9D2C-4053-B80C-B8FE73AF8793}" dt="2024-10-01T19:12:18.991" v="533" actId="20577"/>
          <ac:spMkLst>
            <pc:docMk/>
            <pc:sldMk cId="3374811083" sldId="294"/>
            <ac:spMk id="2" creationId="{CA154E12-B68C-1960-C85A-DCA52A8EF4BF}"/>
          </ac:spMkLst>
        </pc:spChg>
        <pc:picChg chg="del">
          <ac:chgData name="John Harvey" userId="e5a0ab3946b3a4c5" providerId="LiveId" clId="{8D7B771D-9D2C-4053-B80C-B8FE73AF8793}" dt="2024-10-01T19:13:03.240" v="534" actId="478"/>
          <ac:picMkLst>
            <pc:docMk/>
            <pc:sldMk cId="3374811083" sldId="294"/>
            <ac:picMk id="4" creationId="{3BEDA22B-5FAA-1FC9-D13A-D9B79113AA0A}"/>
          </ac:picMkLst>
        </pc:picChg>
        <pc:picChg chg="add mod">
          <ac:chgData name="John Harvey" userId="e5a0ab3946b3a4c5" providerId="LiveId" clId="{8D7B771D-9D2C-4053-B80C-B8FE73AF8793}" dt="2024-10-01T19:13:08.599" v="539" actId="1076"/>
          <ac:picMkLst>
            <pc:docMk/>
            <pc:sldMk cId="3374811083" sldId="294"/>
            <ac:picMk id="5" creationId="{C407757E-4D8A-D961-A7A7-BD642274B475}"/>
          </ac:picMkLst>
        </pc:picChg>
      </pc:sldChg>
      <pc:sldChg chg="addSp delSp modSp add mod">
        <pc:chgData name="John Harvey" userId="e5a0ab3946b3a4c5" providerId="LiveId" clId="{8D7B771D-9D2C-4053-B80C-B8FE73AF8793}" dt="2024-10-03T12:30:23.846" v="1933" actId="20577"/>
        <pc:sldMkLst>
          <pc:docMk/>
          <pc:sldMk cId="3085346396" sldId="295"/>
        </pc:sldMkLst>
        <pc:spChg chg="mod">
          <ac:chgData name="John Harvey" userId="e5a0ab3946b3a4c5" providerId="LiveId" clId="{8D7B771D-9D2C-4053-B80C-B8FE73AF8793}" dt="2024-10-03T12:30:23.846" v="1933" actId="20577"/>
          <ac:spMkLst>
            <pc:docMk/>
            <pc:sldMk cId="3085346396" sldId="295"/>
            <ac:spMk id="2" creationId="{CA154E12-B68C-1960-C85A-DCA52A8EF4BF}"/>
          </ac:spMkLst>
        </pc:spChg>
        <pc:picChg chg="add mod">
          <ac:chgData name="John Harvey" userId="e5a0ab3946b3a4c5" providerId="LiveId" clId="{8D7B771D-9D2C-4053-B80C-B8FE73AF8793}" dt="2024-10-01T19:29:58.440" v="547" actId="1076"/>
          <ac:picMkLst>
            <pc:docMk/>
            <pc:sldMk cId="3085346396" sldId="295"/>
            <ac:picMk id="4" creationId="{1CCE5FE6-0F75-45E8-7718-9A8E4DF4B8E1}"/>
          </ac:picMkLst>
        </pc:picChg>
        <pc:picChg chg="del">
          <ac:chgData name="John Harvey" userId="e5a0ab3946b3a4c5" providerId="LiveId" clId="{8D7B771D-9D2C-4053-B80C-B8FE73AF8793}" dt="2024-10-01T19:29:28.958" v="541" actId="478"/>
          <ac:picMkLst>
            <pc:docMk/>
            <pc:sldMk cId="3085346396" sldId="295"/>
            <ac:picMk id="5" creationId="{C407757E-4D8A-D961-A7A7-BD642274B475}"/>
          </ac:picMkLst>
        </pc:picChg>
      </pc:sldChg>
      <pc:sldChg chg="modSp add mod">
        <pc:chgData name="John Harvey" userId="e5a0ab3946b3a4c5" providerId="LiveId" clId="{8D7B771D-9D2C-4053-B80C-B8FE73AF8793}" dt="2024-10-03T12:54:16.471" v="1951" actId="20577"/>
        <pc:sldMkLst>
          <pc:docMk/>
          <pc:sldMk cId="1494197203" sldId="296"/>
        </pc:sldMkLst>
        <pc:spChg chg="mod">
          <ac:chgData name="John Harvey" userId="e5a0ab3946b3a4c5" providerId="LiveId" clId="{8D7B771D-9D2C-4053-B80C-B8FE73AF8793}" dt="2024-10-03T12:54:16.471" v="1951" actId="20577"/>
          <ac:spMkLst>
            <pc:docMk/>
            <pc:sldMk cId="1494197203" sldId="296"/>
            <ac:spMk id="2" creationId="{CA154E12-B68C-1960-C85A-DCA52A8EF4BF}"/>
          </ac:spMkLst>
        </pc:spChg>
      </pc:sldChg>
      <pc:sldChg chg="addSp delSp modSp add del mod">
        <pc:chgData name="John Harvey" userId="e5a0ab3946b3a4c5" providerId="LiveId" clId="{8D7B771D-9D2C-4053-B80C-B8FE73AF8793}" dt="2024-10-01T20:06:52.560" v="926" actId="47"/>
        <pc:sldMkLst>
          <pc:docMk/>
          <pc:sldMk cId="2557781431" sldId="297"/>
        </pc:sldMkLst>
        <pc:spChg chg="mod">
          <ac:chgData name="John Harvey" userId="e5a0ab3946b3a4c5" providerId="LiveId" clId="{8D7B771D-9D2C-4053-B80C-B8FE73AF8793}" dt="2024-10-01T19:43:10.525" v="667" actId="1076"/>
          <ac:spMkLst>
            <pc:docMk/>
            <pc:sldMk cId="2557781431" sldId="297"/>
            <ac:spMk id="2" creationId="{CA154E12-B68C-1960-C85A-DCA52A8EF4BF}"/>
          </ac:spMkLst>
        </pc:spChg>
        <pc:picChg chg="add mod">
          <ac:chgData name="John Harvey" userId="e5a0ab3946b3a4c5" providerId="LiveId" clId="{8D7B771D-9D2C-4053-B80C-B8FE73AF8793}" dt="2024-10-01T19:43:16.255" v="668" actId="14100"/>
          <ac:picMkLst>
            <pc:docMk/>
            <pc:sldMk cId="2557781431" sldId="297"/>
            <ac:picMk id="4" creationId="{02244012-6A13-AFEB-4F5A-BD2480C196D4}"/>
          </ac:picMkLst>
        </pc:picChg>
        <pc:picChg chg="del">
          <ac:chgData name="John Harvey" userId="e5a0ab3946b3a4c5" providerId="LiveId" clId="{8D7B771D-9D2C-4053-B80C-B8FE73AF8793}" dt="2024-10-01T19:39:22.788" v="610" actId="478"/>
          <ac:picMkLst>
            <pc:docMk/>
            <pc:sldMk cId="2557781431" sldId="297"/>
            <ac:picMk id="7" creationId="{BD98A3B8-5905-F1F4-65C6-85D454CECC42}"/>
          </ac:picMkLst>
        </pc:picChg>
      </pc:sldChg>
      <pc:sldChg chg="addSp delSp modSp add mod ord delAnim modAnim">
        <pc:chgData name="John Harvey" userId="e5a0ab3946b3a4c5" providerId="LiveId" clId="{8D7B771D-9D2C-4053-B80C-B8FE73AF8793}" dt="2024-10-03T12:03:15.150" v="1862" actId="1076"/>
        <pc:sldMkLst>
          <pc:docMk/>
          <pc:sldMk cId="2098018699" sldId="298"/>
        </pc:sldMkLst>
        <pc:spChg chg="mod">
          <ac:chgData name="John Harvey" userId="e5a0ab3946b3a4c5" providerId="LiveId" clId="{8D7B771D-9D2C-4053-B80C-B8FE73AF8793}" dt="2024-10-03T11:49:33.447" v="1847" actId="20577"/>
          <ac:spMkLst>
            <pc:docMk/>
            <pc:sldMk cId="2098018699" sldId="298"/>
            <ac:spMk id="2" creationId="{CA154E12-B68C-1960-C85A-DCA52A8EF4BF}"/>
          </ac:spMkLst>
        </pc:spChg>
        <pc:picChg chg="del">
          <ac:chgData name="John Harvey" userId="e5a0ab3946b3a4c5" providerId="LiveId" clId="{8D7B771D-9D2C-4053-B80C-B8FE73AF8793}" dt="2024-10-03T11:32:59.043" v="1696" actId="478"/>
          <ac:picMkLst>
            <pc:docMk/>
            <pc:sldMk cId="2098018699" sldId="298"/>
            <ac:picMk id="4" creationId="{02244012-6A13-AFEB-4F5A-BD2480C196D4}"/>
          </ac:picMkLst>
        </pc:picChg>
        <pc:picChg chg="add del mod">
          <ac:chgData name="John Harvey" userId="e5a0ab3946b3a4c5" providerId="LiveId" clId="{8D7B771D-9D2C-4053-B80C-B8FE73AF8793}" dt="2024-10-03T11:33:04.419" v="1701" actId="478"/>
          <ac:picMkLst>
            <pc:docMk/>
            <pc:sldMk cId="2098018699" sldId="298"/>
            <ac:picMk id="5" creationId="{62959CE4-A44A-5191-358D-27B797581CFF}"/>
          </ac:picMkLst>
        </pc:picChg>
        <pc:picChg chg="add mod">
          <ac:chgData name="John Harvey" userId="e5a0ab3946b3a4c5" providerId="LiveId" clId="{8D7B771D-9D2C-4053-B80C-B8FE73AF8793}" dt="2024-10-03T12:03:15.150" v="1862" actId="1076"/>
          <ac:picMkLst>
            <pc:docMk/>
            <pc:sldMk cId="2098018699" sldId="298"/>
            <ac:picMk id="6" creationId="{C65DAD81-9CF4-3E7C-D3A3-57E7346885D3}"/>
          </ac:picMkLst>
        </pc:picChg>
        <pc:picChg chg="add del mod">
          <ac:chgData name="John Harvey" userId="e5a0ab3946b3a4c5" providerId="LiveId" clId="{8D7B771D-9D2C-4053-B80C-B8FE73AF8793}" dt="2024-10-03T11:54:58.696" v="1848" actId="478"/>
          <ac:picMkLst>
            <pc:docMk/>
            <pc:sldMk cId="2098018699" sldId="298"/>
            <ac:picMk id="7" creationId="{5F1D3BD6-9569-AF31-EC26-69A990294F1A}"/>
          </ac:picMkLst>
        </pc:picChg>
        <pc:picChg chg="add mod">
          <ac:chgData name="John Harvey" userId="e5a0ab3946b3a4c5" providerId="LiveId" clId="{8D7B771D-9D2C-4053-B80C-B8FE73AF8793}" dt="2024-10-03T11:49:06.618" v="1834" actId="14100"/>
          <ac:picMkLst>
            <pc:docMk/>
            <pc:sldMk cId="2098018699" sldId="298"/>
            <ac:picMk id="8" creationId="{43F965C8-B5D4-0C0A-F788-96595895F48E}"/>
          </ac:picMkLst>
        </pc:picChg>
        <pc:picChg chg="add del mod">
          <ac:chgData name="John Harvey" userId="e5a0ab3946b3a4c5" providerId="LiveId" clId="{8D7B771D-9D2C-4053-B80C-B8FE73AF8793}" dt="2024-10-03T11:55:52.070" v="1850" actId="478"/>
          <ac:picMkLst>
            <pc:docMk/>
            <pc:sldMk cId="2098018699" sldId="298"/>
            <ac:picMk id="9" creationId="{5CF46F55-DD83-3084-559A-FA9C9D9D90C3}"/>
          </ac:picMkLst>
        </pc:picChg>
        <pc:picChg chg="add mod">
          <ac:chgData name="John Harvey" userId="e5a0ab3946b3a4c5" providerId="LiveId" clId="{8D7B771D-9D2C-4053-B80C-B8FE73AF8793}" dt="2024-10-03T11:59:39.017" v="1854" actId="14100"/>
          <ac:picMkLst>
            <pc:docMk/>
            <pc:sldMk cId="2098018699" sldId="298"/>
            <ac:picMk id="10" creationId="{AAB07ED1-4D7E-935C-69BD-5D2854F805D2}"/>
          </ac:picMkLst>
        </pc:picChg>
      </pc:sldChg>
      <pc:sldChg chg="addSp delSp modSp add mod">
        <pc:chgData name="John Harvey" userId="e5a0ab3946b3a4c5" providerId="LiveId" clId="{8D7B771D-9D2C-4053-B80C-B8FE73AF8793}" dt="2024-10-01T19:50:59.668" v="783" actId="1076"/>
        <pc:sldMkLst>
          <pc:docMk/>
          <pc:sldMk cId="1367525903" sldId="299"/>
        </pc:sldMkLst>
        <pc:spChg chg="mod">
          <ac:chgData name="John Harvey" userId="e5a0ab3946b3a4c5" providerId="LiveId" clId="{8D7B771D-9D2C-4053-B80C-B8FE73AF8793}" dt="2024-10-01T19:50:18.550" v="774" actId="1076"/>
          <ac:spMkLst>
            <pc:docMk/>
            <pc:sldMk cId="1367525903" sldId="299"/>
            <ac:spMk id="2" creationId="{CA154E12-B68C-1960-C85A-DCA52A8EF4BF}"/>
          </ac:spMkLst>
        </pc:spChg>
        <pc:picChg chg="del">
          <ac:chgData name="John Harvey" userId="e5a0ab3946b3a4c5" providerId="LiveId" clId="{8D7B771D-9D2C-4053-B80C-B8FE73AF8793}" dt="2024-10-01T19:50:47.085" v="775" actId="478"/>
          <ac:picMkLst>
            <pc:docMk/>
            <pc:sldMk cId="1367525903" sldId="299"/>
            <ac:picMk id="4" creationId="{02244012-6A13-AFEB-4F5A-BD2480C196D4}"/>
          </ac:picMkLst>
        </pc:picChg>
        <pc:picChg chg="del">
          <ac:chgData name="John Harvey" userId="e5a0ab3946b3a4c5" providerId="LiveId" clId="{8D7B771D-9D2C-4053-B80C-B8FE73AF8793}" dt="2024-10-01T19:50:50.990" v="780" actId="478"/>
          <ac:picMkLst>
            <pc:docMk/>
            <pc:sldMk cId="1367525903" sldId="299"/>
            <ac:picMk id="5" creationId="{62959CE4-A44A-5191-358D-27B797581CFF}"/>
          </ac:picMkLst>
        </pc:picChg>
        <pc:picChg chg="add mod">
          <ac:chgData name="John Harvey" userId="e5a0ab3946b3a4c5" providerId="LiveId" clId="{8D7B771D-9D2C-4053-B80C-B8FE73AF8793}" dt="2024-10-01T19:50:59.668" v="783" actId="1076"/>
          <ac:picMkLst>
            <pc:docMk/>
            <pc:sldMk cId="1367525903" sldId="299"/>
            <ac:picMk id="6" creationId="{75A61F5A-FA96-17D2-A90F-E2F64EE744E1}"/>
          </ac:picMkLst>
        </pc:picChg>
      </pc:sldChg>
      <pc:sldChg chg="addSp delSp modSp add mod">
        <pc:chgData name="John Harvey" userId="e5a0ab3946b3a4c5" providerId="LiveId" clId="{8D7B771D-9D2C-4053-B80C-B8FE73AF8793}" dt="2024-10-01T19:54:33.020" v="804" actId="1076"/>
        <pc:sldMkLst>
          <pc:docMk/>
          <pc:sldMk cId="4156811948" sldId="300"/>
        </pc:sldMkLst>
        <pc:spChg chg="del mod">
          <ac:chgData name="John Harvey" userId="e5a0ab3946b3a4c5" providerId="LiveId" clId="{8D7B771D-9D2C-4053-B80C-B8FE73AF8793}" dt="2024-10-01T19:53:56.942" v="797" actId="478"/>
          <ac:spMkLst>
            <pc:docMk/>
            <pc:sldMk cId="4156811948" sldId="300"/>
            <ac:spMk id="2" creationId="{CA154E12-B68C-1960-C85A-DCA52A8EF4BF}"/>
          </ac:spMkLst>
        </pc:spChg>
        <pc:picChg chg="add mod">
          <ac:chgData name="John Harvey" userId="e5a0ab3946b3a4c5" providerId="LiveId" clId="{8D7B771D-9D2C-4053-B80C-B8FE73AF8793}" dt="2024-10-01T19:54:00.264" v="798" actId="1076"/>
          <ac:picMkLst>
            <pc:docMk/>
            <pc:sldMk cId="4156811948" sldId="300"/>
            <ac:picMk id="4" creationId="{AD63A195-E3D9-C932-E82A-75702B6C6C71}"/>
          </ac:picMkLst>
        </pc:picChg>
        <pc:picChg chg="del">
          <ac:chgData name="John Harvey" userId="e5a0ab3946b3a4c5" providerId="LiveId" clId="{8D7B771D-9D2C-4053-B80C-B8FE73AF8793}" dt="2024-10-01T19:53:12.308" v="785" actId="478"/>
          <ac:picMkLst>
            <pc:docMk/>
            <pc:sldMk cId="4156811948" sldId="300"/>
            <ac:picMk id="6" creationId="{75A61F5A-FA96-17D2-A90F-E2F64EE744E1}"/>
          </ac:picMkLst>
        </pc:picChg>
        <pc:picChg chg="add mod">
          <ac:chgData name="John Harvey" userId="e5a0ab3946b3a4c5" providerId="LiveId" clId="{8D7B771D-9D2C-4053-B80C-B8FE73AF8793}" dt="2024-10-01T19:54:33.020" v="804" actId="1076"/>
          <ac:picMkLst>
            <pc:docMk/>
            <pc:sldMk cId="4156811948" sldId="300"/>
            <ac:picMk id="7" creationId="{97DA15E0-1FBC-2C28-FC6C-A89D6F051DC4}"/>
          </ac:picMkLst>
        </pc:picChg>
      </pc:sldChg>
      <pc:sldChg chg="delSp add del mod">
        <pc:chgData name="John Harvey" userId="e5a0ab3946b3a4c5" providerId="LiveId" clId="{8D7B771D-9D2C-4053-B80C-B8FE73AF8793}" dt="2024-10-01T19:58:40.731" v="808" actId="47"/>
        <pc:sldMkLst>
          <pc:docMk/>
          <pc:sldMk cId="1978550437" sldId="301"/>
        </pc:sldMkLst>
        <pc:picChg chg="del">
          <ac:chgData name="John Harvey" userId="e5a0ab3946b3a4c5" providerId="LiveId" clId="{8D7B771D-9D2C-4053-B80C-B8FE73AF8793}" dt="2024-10-01T19:58:36.348" v="807" actId="478"/>
          <ac:picMkLst>
            <pc:docMk/>
            <pc:sldMk cId="1978550437" sldId="301"/>
            <ac:picMk id="4" creationId="{AD63A195-E3D9-C932-E82A-75702B6C6C71}"/>
          </ac:picMkLst>
        </pc:picChg>
        <pc:picChg chg="del">
          <ac:chgData name="John Harvey" userId="e5a0ab3946b3a4c5" providerId="LiveId" clId="{8D7B771D-9D2C-4053-B80C-B8FE73AF8793}" dt="2024-10-01T19:58:35.807" v="806" actId="478"/>
          <ac:picMkLst>
            <pc:docMk/>
            <pc:sldMk cId="1978550437" sldId="301"/>
            <ac:picMk id="7" creationId="{97DA15E0-1FBC-2C28-FC6C-A89D6F051DC4}"/>
          </ac:picMkLst>
        </pc:picChg>
      </pc:sldChg>
      <pc:sldChg chg="addSp delSp modSp add mod ord modAnim">
        <pc:chgData name="John Harvey" userId="e5a0ab3946b3a4c5" providerId="LiveId" clId="{8D7B771D-9D2C-4053-B80C-B8FE73AF8793}" dt="2024-10-03T12:20:46.214" v="1904" actId="1076"/>
        <pc:sldMkLst>
          <pc:docMk/>
          <pc:sldMk cId="3029822237" sldId="301"/>
        </pc:sldMkLst>
        <pc:spChg chg="mod">
          <ac:chgData name="John Harvey" userId="e5a0ab3946b3a4c5" providerId="LiveId" clId="{8D7B771D-9D2C-4053-B80C-B8FE73AF8793}" dt="2024-10-03T12:20:46.214" v="1904" actId="1076"/>
          <ac:spMkLst>
            <pc:docMk/>
            <pc:sldMk cId="3029822237" sldId="301"/>
            <ac:spMk id="2" creationId="{CA154E12-B68C-1960-C85A-DCA52A8EF4BF}"/>
          </ac:spMkLst>
        </pc:spChg>
        <pc:picChg chg="add mod">
          <ac:chgData name="John Harvey" userId="e5a0ab3946b3a4c5" providerId="LiveId" clId="{8D7B771D-9D2C-4053-B80C-B8FE73AF8793}" dt="2024-10-03T12:02:23.542" v="1861" actId="14100"/>
          <ac:picMkLst>
            <pc:docMk/>
            <pc:sldMk cId="3029822237" sldId="301"/>
            <ac:picMk id="3" creationId="{90C4045C-3FC1-38AE-DB56-79B9693D2C4D}"/>
          </ac:picMkLst>
        </pc:picChg>
        <pc:picChg chg="add del mod">
          <ac:chgData name="John Harvey" userId="e5a0ab3946b3a4c5" providerId="LiveId" clId="{8D7B771D-9D2C-4053-B80C-B8FE73AF8793}" dt="2024-10-03T12:01:58.715" v="1855" actId="478"/>
          <ac:picMkLst>
            <pc:docMk/>
            <pc:sldMk cId="3029822237" sldId="301"/>
            <ac:picMk id="4" creationId="{8C044EC6-618E-CE16-EDBE-A1F93D0FE66E}"/>
          </ac:picMkLst>
        </pc:picChg>
        <pc:picChg chg="del">
          <ac:chgData name="John Harvey" userId="e5a0ab3946b3a4c5" providerId="LiveId" clId="{8D7B771D-9D2C-4053-B80C-B8FE73AF8793}" dt="2024-10-01T19:58:49.532" v="812" actId="478"/>
          <ac:picMkLst>
            <pc:docMk/>
            <pc:sldMk cId="3029822237" sldId="301"/>
            <ac:picMk id="6" creationId="{75A61F5A-FA96-17D2-A90F-E2F64EE744E1}"/>
          </ac:picMkLst>
        </pc:picChg>
        <pc:picChg chg="add mod">
          <ac:chgData name="John Harvey" userId="e5a0ab3946b3a4c5" providerId="LiveId" clId="{8D7B771D-9D2C-4053-B80C-B8FE73AF8793}" dt="2024-10-01T20:04:12.502" v="916"/>
          <ac:picMkLst>
            <pc:docMk/>
            <pc:sldMk cId="3029822237" sldId="301"/>
            <ac:picMk id="7" creationId="{FFFF74DC-7F35-39B4-A7AA-64A5082DD73E}"/>
          </ac:picMkLst>
        </pc:picChg>
      </pc:sldChg>
      <pc:sldChg chg="addSp delSp modSp add mod">
        <pc:chgData name="John Harvey" userId="e5a0ab3946b3a4c5" providerId="LiveId" clId="{8D7B771D-9D2C-4053-B80C-B8FE73AF8793}" dt="2024-10-01T20:04:50.279" v="925" actId="1076"/>
        <pc:sldMkLst>
          <pc:docMk/>
          <pc:sldMk cId="702805266" sldId="302"/>
        </pc:sldMkLst>
        <pc:spChg chg="del">
          <ac:chgData name="John Harvey" userId="e5a0ab3946b3a4c5" providerId="LiveId" clId="{8D7B771D-9D2C-4053-B80C-B8FE73AF8793}" dt="2024-10-01T20:04:21" v="918" actId="478"/>
          <ac:spMkLst>
            <pc:docMk/>
            <pc:sldMk cId="702805266" sldId="302"/>
            <ac:spMk id="2" creationId="{CA154E12-B68C-1960-C85A-DCA52A8EF4BF}"/>
          </ac:spMkLst>
        </pc:spChg>
        <pc:spChg chg="add del mod">
          <ac:chgData name="John Harvey" userId="e5a0ab3946b3a4c5" providerId="LiveId" clId="{8D7B771D-9D2C-4053-B80C-B8FE73AF8793}" dt="2024-10-01T20:04:23.433" v="919" actId="478"/>
          <ac:spMkLst>
            <pc:docMk/>
            <pc:sldMk cId="702805266" sldId="302"/>
            <ac:spMk id="5" creationId="{1D173229-B426-ADF7-1142-872B2DF2A0DD}"/>
          </ac:spMkLst>
        </pc:spChg>
        <pc:picChg chg="add mod">
          <ac:chgData name="John Harvey" userId="e5a0ab3946b3a4c5" providerId="LiveId" clId="{8D7B771D-9D2C-4053-B80C-B8FE73AF8793}" dt="2024-10-01T20:04:50.279" v="925" actId="1076"/>
          <ac:picMkLst>
            <pc:docMk/>
            <pc:sldMk cId="702805266" sldId="302"/>
            <ac:picMk id="7" creationId="{8AFD512F-5FFA-E1DF-DFB6-E838CB776EC7}"/>
          </ac:picMkLst>
        </pc:picChg>
      </pc:sldChg>
      <pc:sldChg chg="addSp delSp modSp add mod modAnim">
        <pc:chgData name="John Harvey" userId="e5a0ab3946b3a4c5" providerId="LiveId" clId="{8D7B771D-9D2C-4053-B80C-B8FE73AF8793}" dt="2024-10-03T12:39:22.551" v="1943" actId="1076"/>
        <pc:sldMkLst>
          <pc:docMk/>
          <pc:sldMk cId="2158483828" sldId="303"/>
        </pc:sldMkLst>
        <pc:spChg chg="mod">
          <ac:chgData name="John Harvey" userId="e5a0ab3946b3a4c5" providerId="LiveId" clId="{8D7B771D-9D2C-4053-B80C-B8FE73AF8793}" dt="2024-10-03T10:17:53.955" v="1045" actId="1076"/>
          <ac:spMkLst>
            <pc:docMk/>
            <pc:sldMk cId="2158483828" sldId="303"/>
            <ac:spMk id="2" creationId="{CA154E12-B68C-1960-C85A-DCA52A8EF4BF}"/>
          </ac:spMkLst>
        </pc:spChg>
        <pc:picChg chg="add mod">
          <ac:chgData name="John Harvey" userId="e5a0ab3946b3a4c5" providerId="LiveId" clId="{8D7B771D-9D2C-4053-B80C-B8FE73AF8793}" dt="2024-10-03T12:39:13.310" v="1940" actId="1076"/>
          <ac:picMkLst>
            <pc:docMk/>
            <pc:sldMk cId="2158483828" sldId="303"/>
            <ac:picMk id="3" creationId="{D021E7A8-CE9A-C19B-AFB1-6BB13E2FAFFB}"/>
          </ac:picMkLst>
        </pc:picChg>
        <pc:picChg chg="add del mod">
          <ac:chgData name="John Harvey" userId="e5a0ab3946b3a4c5" providerId="LiveId" clId="{8D7B771D-9D2C-4053-B80C-B8FE73AF8793}" dt="2024-10-03T12:37:30.729" v="1934" actId="478"/>
          <ac:picMkLst>
            <pc:docMk/>
            <pc:sldMk cId="2158483828" sldId="303"/>
            <ac:picMk id="4" creationId="{15F88739-1278-D2DC-5DF8-C14041FC300D}"/>
          </ac:picMkLst>
        </pc:picChg>
        <pc:picChg chg="del">
          <ac:chgData name="John Harvey" userId="e5a0ab3946b3a4c5" providerId="LiveId" clId="{8D7B771D-9D2C-4053-B80C-B8FE73AF8793}" dt="2024-10-03T10:13:42.358" v="946" actId="478"/>
          <ac:picMkLst>
            <pc:docMk/>
            <pc:sldMk cId="2158483828" sldId="303"/>
            <ac:picMk id="5" creationId="{8282D34A-4C37-47AC-7F91-0994FEEF3E4F}"/>
          </ac:picMkLst>
        </pc:picChg>
        <pc:picChg chg="add mod">
          <ac:chgData name="John Harvey" userId="e5a0ab3946b3a4c5" providerId="LiveId" clId="{8D7B771D-9D2C-4053-B80C-B8FE73AF8793}" dt="2024-10-03T12:39:22.551" v="1943" actId="1076"/>
          <ac:picMkLst>
            <pc:docMk/>
            <pc:sldMk cId="2158483828" sldId="303"/>
            <ac:picMk id="6" creationId="{EC817EFB-8695-2075-1B9C-DC959C204047}"/>
          </ac:picMkLst>
        </pc:picChg>
      </pc:sldChg>
      <pc:sldChg chg="addSp delSp modSp add mod ord">
        <pc:chgData name="John Harvey" userId="e5a0ab3946b3a4c5" providerId="LiveId" clId="{8D7B771D-9D2C-4053-B80C-B8FE73AF8793}" dt="2024-10-03T10:58:38.845" v="1456"/>
        <pc:sldMkLst>
          <pc:docMk/>
          <pc:sldMk cId="633273817" sldId="304"/>
        </pc:sldMkLst>
        <pc:spChg chg="mod">
          <ac:chgData name="John Harvey" userId="e5a0ab3946b3a4c5" providerId="LiveId" clId="{8D7B771D-9D2C-4053-B80C-B8FE73AF8793}" dt="2024-10-03T10:23:53.158" v="1132" actId="14100"/>
          <ac:spMkLst>
            <pc:docMk/>
            <pc:sldMk cId="633273817" sldId="304"/>
            <ac:spMk id="2" creationId="{CA154E12-B68C-1960-C85A-DCA52A8EF4BF}"/>
          </ac:spMkLst>
        </pc:spChg>
        <pc:picChg chg="del">
          <ac:chgData name="John Harvey" userId="e5a0ab3946b3a4c5" providerId="LiveId" clId="{8D7B771D-9D2C-4053-B80C-B8FE73AF8793}" dt="2024-10-03T10:21:45.178" v="1088" actId="478"/>
          <ac:picMkLst>
            <pc:docMk/>
            <pc:sldMk cId="633273817" sldId="304"/>
            <ac:picMk id="4" creationId="{CCC7030F-8592-A0CB-A0BB-F2EE9F771172}"/>
          </ac:picMkLst>
        </pc:picChg>
        <pc:picChg chg="add del mod">
          <ac:chgData name="John Harvey" userId="e5a0ab3946b3a4c5" providerId="LiveId" clId="{8D7B771D-9D2C-4053-B80C-B8FE73AF8793}" dt="2024-10-03T10:28:21.731" v="1153" actId="478"/>
          <ac:picMkLst>
            <pc:docMk/>
            <pc:sldMk cId="633273817" sldId="304"/>
            <ac:picMk id="5" creationId="{B651C63A-4EE7-9A30-8127-3AC901001B9E}"/>
          </ac:picMkLst>
        </pc:picChg>
        <pc:picChg chg="add mod">
          <ac:chgData name="John Harvey" userId="e5a0ab3946b3a4c5" providerId="LiveId" clId="{8D7B771D-9D2C-4053-B80C-B8FE73AF8793}" dt="2024-10-03T10:25:25.641" v="1152" actId="1076"/>
          <ac:picMkLst>
            <pc:docMk/>
            <pc:sldMk cId="633273817" sldId="304"/>
            <ac:picMk id="7" creationId="{74DA7A22-C8E6-21B5-F621-863C7B183372}"/>
          </ac:picMkLst>
        </pc:picChg>
        <pc:picChg chg="add mod">
          <ac:chgData name="John Harvey" userId="e5a0ab3946b3a4c5" providerId="LiveId" clId="{8D7B771D-9D2C-4053-B80C-B8FE73AF8793}" dt="2024-10-03T10:25:20.462" v="1150" actId="1076"/>
          <ac:picMkLst>
            <pc:docMk/>
            <pc:sldMk cId="633273817" sldId="304"/>
            <ac:picMk id="9" creationId="{3CFBDF63-658A-293B-9485-A356C7147B23}"/>
          </ac:picMkLst>
        </pc:picChg>
        <pc:picChg chg="add mod">
          <ac:chgData name="John Harvey" userId="e5a0ab3946b3a4c5" providerId="LiveId" clId="{8D7B771D-9D2C-4053-B80C-B8FE73AF8793}" dt="2024-10-03T10:28:34.032" v="1159" actId="1076"/>
          <ac:picMkLst>
            <pc:docMk/>
            <pc:sldMk cId="633273817" sldId="304"/>
            <ac:picMk id="11" creationId="{BA46AC6F-3AB1-96D8-6C3E-A25BF6E696CA}"/>
          </ac:picMkLst>
        </pc:picChg>
      </pc:sldChg>
      <pc:sldChg chg="addSp delSp modSp add mod ord">
        <pc:chgData name="John Harvey" userId="e5a0ab3946b3a4c5" providerId="LiveId" clId="{8D7B771D-9D2C-4053-B80C-B8FE73AF8793}" dt="2024-10-03T10:57:39.442" v="1452"/>
        <pc:sldMkLst>
          <pc:docMk/>
          <pc:sldMk cId="538638666" sldId="305"/>
        </pc:sldMkLst>
        <pc:picChg chg="add mod">
          <ac:chgData name="John Harvey" userId="e5a0ab3946b3a4c5" providerId="LiveId" clId="{8D7B771D-9D2C-4053-B80C-B8FE73AF8793}" dt="2024-10-03T10:30:53.702" v="1168" actId="1076"/>
          <ac:picMkLst>
            <pc:docMk/>
            <pc:sldMk cId="538638666" sldId="305"/>
            <ac:picMk id="4" creationId="{AD0E0F77-85B7-106E-17D4-BF0924FB8FCE}"/>
          </ac:picMkLst>
        </pc:picChg>
        <pc:picChg chg="del">
          <ac:chgData name="John Harvey" userId="e5a0ab3946b3a4c5" providerId="LiveId" clId="{8D7B771D-9D2C-4053-B80C-B8FE73AF8793}" dt="2024-10-03T10:29:05.233" v="1161" actId="478"/>
          <ac:picMkLst>
            <pc:docMk/>
            <pc:sldMk cId="538638666" sldId="305"/>
            <ac:picMk id="7" creationId="{74DA7A22-C8E6-21B5-F621-863C7B183372}"/>
          </ac:picMkLst>
        </pc:picChg>
        <pc:picChg chg="del">
          <ac:chgData name="John Harvey" userId="e5a0ab3946b3a4c5" providerId="LiveId" clId="{8D7B771D-9D2C-4053-B80C-B8FE73AF8793}" dt="2024-10-03T10:29:06.057" v="1162" actId="478"/>
          <ac:picMkLst>
            <pc:docMk/>
            <pc:sldMk cId="538638666" sldId="305"/>
            <ac:picMk id="9" creationId="{3CFBDF63-658A-293B-9485-A356C7147B23}"/>
          </ac:picMkLst>
        </pc:picChg>
        <pc:picChg chg="del">
          <ac:chgData name="John Harvey" userId="e5a0ab3946b3a4c5" providerId="LiveId" clId="{8D7B771D-9D2C-4053-B80C-B8FE73AF8793}" dt="2024-10-03T10:29:06.609" v="1163" actId="478"/>
          <ac:picMkLst>
            <pc:docMk/>
            <pc:sldMk cId="538638666" sldId="305"/>
            <ac:picMk id="11" creationId="{BA46AC6F-3AB1-96D8-6C3E-A25BF6E696CA}"/>
          </ac:picMkLst>
        </pc:picChg>
      </pc:sldChg>
      <pc:sldChg chg="addSp delSp modSp add mod">
        <pc:chgData name="John Harvey" userId="e5a0ab3946b3a4c5" providerId="LiveId" clId="{8D7B771D-9D2C-4053-B80C-B8FE73AF8793}" dt="2024-10-03T10:56:48.827" v="1450" actId="20577"/>
        <pc:sldMkLst>
          <pc:docMk/>
          <pc:sldMk cId="131623333" sldId="306"/>
        </pc:sldMkLst>
        <pc:spChg chg="mod">
          <ac:chgData name="John Harvey" userId="e5a0ab3946b3a4c5" providerId="LiveId" clId="{8D7B771D-9D2C-4053-B80C-B8FE73AF8793}" dt="2024-10-03T10:56:48.827" v="1450" actId="20577"/>
          <ac:spMkLst>
            <pc:docMk/>
            <pc:sldMk cId="131623333" sldId="306"/>
            <ac:spMk id="2" creationId="{CA154E12-B68C-1960-C85A-DCA52A8EF4BF}"/>
          </ac:spMkLst>
        </pc:spChg>
        <pc:picChg chg="add mod">
          <ac:chgData name="John Harvey" userId="e5a0ab3946b3a4c5" providerId="LiveId" clId="{8D7B771D-9D2C-4053-B80C-B8FE73AF8793}" dt="2024-10-03T10:43:52.214" v="1239" actId="14100"/>
          <ac:picMkLst>
            <pc:docMk/>
            <pc:sldMk cId="131623333" sldId="306"/>
            <ac:picMk id="4" creationId="{FF6B3FF3-B47C-0B27-D940-65645E6065CB}"/>
          </ac:picMkLst>
        </pc:picChg>
        <pc:picChg chg="del">
          <ac:chgData name="John Harvey" userId="e5a0ab3946b3a4c5" providerId="LiveId" clId="{8D7B771D-9D2C-4053-B80C-B8FE73AF8793}" dt="2024-10-03T10:42:58.157" v="1186" actId="478"/>
          <ac:picMkLst>
            <pc:docMk/>
            <pc:sldMk cId="131623333" sldId="306"/>
            <ac:picMk id="5" creationId="{51BE6EEB-874D-B783-EDAD-E02C11CE30A0}"/>
          </ac:picMkLst>
        </pc:picChg>
      </pc:sldChg>
      <pc:sldChg chg="addSp delSp modSp add mod">
        <pc:chgData name="John Harvey" userId="e5a0ab3946b3a4c5" providerId="LiveId" clId="{8D7B771D-9D2C-4053-B80C-B8FE73AF8793}" dt="2024-10-03T10:49:41.523" v="1337" actId="1076"/>
        <pc:sldMkLst>
          <pc:docMk/>
          <pc:sldMk cId="2446805372" sldId="307"/>
        </pc:sldMkLst>
        <pc:spChg chg="mod">
          <ac:chgData name="John Harvey" userId="e5a0ab3946b3a4c5" providerId="LiveId" clId="{8D7B771D-9D2C-4053-B80C-B8FE73AF8793}" dt="2024-10-03T10:49:27.638" v="1336" actId="20577"/>
          <ac:spMkLst>
            <pc:docMk/>
            <pc:sldMk cId="2446805372" sldId="307"/>
            <ac:spMk id="2" creationId="{CA154E12-B68C-1960-C85A-DCA52A8EF4BF}"/>
          </ac:spMkLst>
        </pc:spChg>
        <pc:picChg chg="add mod">
          <ac:chgData name="John Harvey" userId="e5a0ab3946b3a4c5" providerId="LiveId" clId="{8D7B771D-9D2C-4053-B80C-B8FE73AF8793}" dt="2024-10-03T10:49:41.523" v="1337" actId="1076"/>
          <ac:picMkLst>
            <pc:docMk/>
            <pc:sldMk cId="2446805372" sldId="307"/>
            <ac:picMk id="4" creationId="{57486E68-C5D3-9336-F63F-F6C51A1D669B}"/>
          </ac:picMkLst>
        </pc:picChg>
        <pc:picChg chg="del">
          <ac:chgData name="John Harvey" userId="e5a0ab3946b3a4c5" providerId="LiveId" clId="{8D7B771D-9D2C-4053-B80C-B8FE73AF8793}" dt="2024-10-03T10:44:52.037" v="1252" actId="478"/>
          <ac:picMkLst>
            <pc:docMk/>
            <pc:sldMk cId="2446805372" sldId="307"/>
            <ac:picMk id="7" creationId="{CD18F0AE-A073-9D52-F9C2-3D393BDBD9CE}"/>
          </ac:picMkLst>
        </pc:picChg>
      </pc:sldChg>
      <pc:sldChg chg="addSp delSp modSp add mod">
        <pc:chgData name="John Harvey" userId="e5a0ab3946b3a4c5" providerId="LiveId" clId="{8D7B771D-9D2C-4053-B80C-B8FE73AF8793}" dt="2024-10-03T11:08:53.563" v="1559" actId="1076"/>
        <pc:sldMkLst>
          <pc:docMk/>
          <pc:sldMk cId="1425702092" sldId="308"/>
        </pc:sldMkLst>
        <pc:spChg chg="mod">
          <ac:chgData name="John Harvey" userId="e5a0ab3946b3a4c5" providerId="LiveId" clId="{8D7B771D-9D2C-4053-B80C-B8FE73AF8793}" dt="2024-10-03T11:07:18.242" v="1554" actId="20577"/>
          <ac:spMkLst>
            <pc:docMk/>
            <pc:sldMk cId="1425702092" sldId="308"/>
            <ac:spMk id="2" creationId="{CA154E12-B68C-1960-C85A-DCA52A8EF4BF}"/>
          </ac:spMkLst>
        </pc:spChg>
        <pc:picChg chg="del">
          <ac:chgData name="John Harvey" userId="e5a0ab3946b3a4c5" providerId="LiveId" clId="{8D7B771D-9D2C-4053-B80C-B8FE73AF8793}" dt="2024-10-03T11:06:40.728" v="1458" actId="478"/>
          <ac:picMkLst>
            <pc:docMk/>
            <pc:sldMk cId="1425702092" sldId="308"/>
            <ac:picMk id="4" creationId="{04D22549-491B-A1B2-2D72-2ACBD68F4953}"/>
          </ac:picMkLst>
        </pc:picChg>
        <pc:picChg chg="add mod">
          <ac:chgData name="John Harvey" userId="e5a0ab3946b3a4c5" providerId="LiveId" clId="{8D7B771D-9D2C-4053-B80C-B8FE73AF8793}" dt="2024-10-03T11:08:53.563" v="1559" actId="1076"/>
          <ac:picMkLst>
            <pc:docMk/>
            <pc:sldMk cId="1425702092" sldId="308"/>
            <ac:picMk id="5" creationId="{A5C5AA92-27D4-4D45-A25D-98B601FB1C47}"/>
          </ac:picMkLst>
        </pc:picChg>
        <pc:picChg chg="del">
          <ac:chgData name="John Harvey" userId="e5a0ab3946b3a4c5" providerId="LiveId" clId="{8D7B771D-9D2C-4053-B80C-B8FE73AF8793}" dt="2024-10-03T11:06:41.479" v="1459" actId="478"/>
          <ac:picMkLst>
            <pc:docMk/>
            <pc:sldMk cId="1425702092" sldId="308"/>
            <ac:picMk id="7" creationId="{6542B622-D99F-FBCD-8141-FE5F40247C07}"/>
          </ac:picMkLst>
        </pc:picChg>
      </pc:sldChg>
      <pc:sldChg chg="addSp delSp modSp add del mod ord">
        <pc:chgData name="John Harvey" userId="e5a0ab3946b3a4c5" providerId="LiveId" clId="{8D7B771D-9D2C-4053-B80C-B8FE73AF8793}" dt="2024-10-03T13:12:43.747" v="2144" actId="20577"/>
        <pc:sldMkLst>
          <pc:docMk/>
          <pc:sldMk cId="3992576932" sldId="309"/>
        </pc:sldMkLst>
        <pc:spChg chg="mod">
          <ac:chgData name="John Harvey" userId="e5a0ab3946b3a4c5" providerId="LiveId" clId="{8D7B771D-9D2C-4053-B80C-B8FE73AF8793}" dt="2024-10-03T13:12:43.747" v="2144" actId="20577"/>
          <ac:spMkLst>
            <pc:docMk/>
            <pc:sldMk cId="3992576932" sldId="309"/>
            <ac:spMk id="2" creationId="{CA154E12-B68C-1960-C85A-DCA52A8EF4BF}"/>
          </ac:spMkLst>
        </pc:spChg>
        <pc:picChg chg="add del mod">
          <ac:chgData name="John Harvey" userId="e5a0ab3946b3a4c5" providerId="LiveId" clId="{8D7B771D-9D2C-4053-B80C-B8FE73AF8793}" dt="2024-10-03T11:24:51.260" v="1654" actId="478"/>
          <ac:picMkLst>
            <pc:docMk/>
            <pc:sldMk cId="3992576932" sldId="309"/>
            <ac:picMk id="4" creationId="{B42404CA-1D86-57CE-6F6A-DC024DBC0121}"/>
          </ac:picMkLst>
        </pc:picChg>
        <pc:picChg chg="del">
          <ac:chgData name="John Harvey" userId="e5a0ab3946b3a4c5" providerId="LiveId" clId="{8D7B771D-9D2C-4053-B80C-B8FE73AF8793}" dt="2024-10-03T11:21:34.992" v="1561" actId="478"/>
          <ac:picMkLst>
            <pc:docMk/>
            <pc:sldMk cId="3992576932" sldId="309"/>
            <ac:picMk id="5" creationId="{5971EE6E-14AF-A65C-0F81-B41898EBE719}"/>
          </ac:picMkLst>
        </pc:picChg>
        <pc:picChg chg="add del mod">
          <ac:chgData name="John Harvey" userId="e5a0ab3946b3a4c5" providerId="LiveId" clId="{8D7B771D-9D2C-4053-B80C-B8FE73AF8793}" dt="2024-10-03T11:26:21.243" v="1661" actId="478"/>
          <ac:picMkLst>
            <pc:docMk/>
            <pc:sldMk cId="3992576932" sldId="309"/>
            <ac:picMk id="7" creationId="{BBB9C523-A48A-E1D7-B093-7239ACCCE05D}"/>
          </ac:picMkLst>
        </pc:picChg>
        <pc:picChg chg="add mod">
          <ac:chgData name="John Harvey" userId="e5a0ab3946b3a4c5" providerId="LiveId" clId="{8D7B771D-9D2C-4053-B80C-B8FE73AF8793}" dt="2024-10-03T11:27:42.173" v="1675" actId="1076"/>
          <ac:picMkLst>
            <pc:docMk/>
            <pc:sldMk cId="3992576932" sldId="309"/>
            <ac:picMk id="9" creationId="{E43891D3-8C5C-4361-5C31-AD02AB2A527A}"/>
          </ac:picMkLst>
        </pc:picChg>
      </pc:sldChg>
      <pc:sldChg chg="modSp add mod">
        <pc:chgData name="John Harvey" userId="e5a0ab3946b3a4c5" providerId="LiveId" clId="{8D7B771D-9D2C-4053-B80C-B8FE73AF8793}" dt="2024-10-03T12:20:24.717" v="1902" actId="27636"/>
        <pc:sldMkLst>
          <pc:docMk/>
          <pc:sldMk cId="2278457488" sldId="310"/>
        </pc:sldMkLst>
        <pc:spChg chg="mod">
          <ac:chgData name="John Harvey" userId="e5a0ab3946b3a4c5" providerId="LiveId" clId="{8D7B771D-9D2C-4053-B80C-B8FE73AF8793}" dt="2024-10-03T12:20:24.717" v="1902" actId="27636"/>
          <ac:spMkLst>
            <pc:docMk/>
            <pc:sldMk cId="2278457488" sldId="310"/>
            <ac:spMk id="2" creationId="{CA154E12-B68C-1960-C85A-DCA52A8EF4BF}"/>
          </ac:spMkLst>
        </pc:spChg>
      </pc:sldChg>
      <pc:sldChg chg="add">
        <pc:chgData name="John Harvey" userId="e5a0ab3946b3a4c5" providerId="LiveId" clId="{8D7B771D-9D2C-4053-B80C-B8FE73AF8793}" dt="2024-10-03T11:32:55.897" v="1695" actId="2890"/>
        <pc:sldMkLst>
          <pc:docMk/>
          <pc:sldMk cId="1615399432" sldId="311"/>
        </pc:sldMkLst>
      </pc:sldChg>
      <pc:sldChg chg="modSp add mod">
        <pc:chgData name="John Harvey" userId="e5a0ab3946b3a4c5" providerId="LiveId" clId="{8D7B771D-9D2C-4053-B80C-B8FE73AF8793}" dt="2024-10-03T12:54:00.094" v="1946" actId="20577"/>
        <pc:sldMkLst>
          <pc:docMk/>
          <pc:sldMk cId="1721633875" sldId="312"/>
        </pc:sldMkLst>
        <pc:spChg chg="mod">
          <ac:chgData name="John Harvey" userId="e5a0ab3946b3a4c5" providerId="LiveId" clId="{8D7B771D-9D2C-4053-B80C-B8FE73AF8793}" dt="2024-10-03T12:54:00.094" v="1946" actId="20577"/>
          <ac:spMkLst>
            <pc:docMk/>
            <pc:sldMk cId="1721633875" sldId="312"/>
            <ac:spMk id="2" creationId="{CA154E12-B68C-1960-C85A-DCA52A8EF4BF}"/>
          </ac:spMkLst>
        </pc:spChg>
      </pc:sldChg>
      <pc:sldChg chg="addSp delSp modSp add mod">
        <pc:chgData name="John Harvey" userId="e5a0ab3946b3a4c5" providerId="LiveId" clId="{8D7B771D-9D2C-4053-B80C-B8FE73AF8793}" dt="2024-10-03T12:55:17.398" v="1959" actId="478"/>
        <pc:sldMkLst>
          <pc:docMk/>
          <pc:sldMk cId="573045251" sldId="313"/>
        </pc:sldMkLst>
        <pc:picChg chg="add del mod">
          <ac:chgData name="John Harvey" userId="e5a0ab3946b3a4c5" providerId="LiveId" clId="{8D7B771D-9D2C-4053-B80C-B8FE73AF8793}" dt="2024-10-03T12:55:17.398" v="1959" actId="478"/>
          <ac:picMkLst>
            <pc:docMk/>
            <pc:sldMk cId="573045251" sldId="313"/>
            <ac:picMk id="4" creationId="{52966892-1729-A2EB-F2F6-DE0F2DF06C9F}"/>
          </ac:picMkLst>
        </pc:picChg>
        <pc:picChg chg="del">
          <ac:chgData name="John Harvey" userId="e5a0ab3946b3a4c5" providerId="LiveId" clId="{8D7B771D-9D2C-4053-B80C-B8FE73AF8793}" dt="2024-10-03T12:55:04.677" v="1953" actId="478"/>
          <ac:picMkLst>
            <pc:docMk/>
            <pc:sldMk cId="573045251" sldId="313"/>
            <ac:picMk id="5" creationId="{49CFCB9F-912F-5B6E-4381-EB05292ECB39}"/>
          </ac:picMkLst>
        </pc:picChg>
      </pc:sldChg>
      <pc:sldChg chg="addSp delSp modSp add mod">
        <pc:chgData name="John Harvey" userId="e5a0ab3946b3a4c5" providerId="LiveId" clId="{8D7B771D-9D2C-4053-B80C-B8FE73AF8793}" dt="2024-10-03T13:07:27.379" v="2044" actId="20577"/>
        <pc:sldMkLst>
          <pc:docMk/>
          <pc:sldMk cId="2084943161" sldId="314"/>
        </pc:sldMkLst>
        <pc:spChg chg="mod">
          <ac:chgData name="John Harvey" userId="e5a0ab3946b3a4c5" providerId="LiveId" clId="{8D7B771D-9D2C-4053-B80C-B8FE73AF8793}" dt="2024-10-03T13:07:27.379" v="2044" actId="20577"/>
          <ac:spMkLst>
            <pc:docMk/>
            <pc:sldMk cId="2084943161" sldId="314"/>
            <ac:spMk id="2" creationId="{CA154E12-B68C-1960-C85A-DCA52A8EF4BF}"/>
          </ac:spMkLst>
        </pc:spChg>
        <pc:picChg chg="del">
          <ac:chgData name="John Harvey" userId="e5a0ab3946b3a4c5" providerId="LiveId" clId="{8D7B771D-9D2C-4053-B80C-B8FE73AF8793}" dt="2024-10-03T12:55:39.263" v="1961" actId="478"/>
          <ac:picMkLst>
            <pc:docMk/>
            <pc:sldMk cId="2084943161" sldId="314"/>
            <ac:picMk id="4" creationId="{02244012-6A13-AFEB-4F5A-BD2480C196D4}"/>
          </ac:picMkLst>
        </pc:picChg>
        <pc:picChg chg="del">
          <ac:chgData name="John Harvey" userId="e5a0ab3946b3a4c5" providerId="LiveId" clId="{8D7B771D-9D2C-4053-B80C-B8FE73AF8793}" dt="2024-10-03T12:55:43.230" v="1965" actId="478"/>
          <ac:picMkLst>
            <pc:docMk/>
            <pc:sldMk cId="2084943161" sldId="314"/>
            <ac:picMk id="5" creationId="{62959CE4-A44A-5191-358D-27B797581CFF}"/>
          </ac:picMkLst>
        </pc:picChg>
        <pc:picChg chg="add mod">
          <ac:chgData name="John Harvey" userId="e5a0ab3946b3a4c5" providerId="LiveId" clId="{8D7B771D-9D2C-4053-B80C-B8FE73AF8793}" dt="2024-10-03T12:55:52.741" v="1969" actId="1076"/>
          <ac:picMkLst>
            <pc:docMk/>
            <pc:sldMk cId="2084943161" sldId="314"/>
            <ac:picMk id="6" creationId="{6790F513-CB22-F2FC-8879-566EC6861A08}"/>
          </ac:picMkLst>
        </pc:picChg>
      </pc:sldChg>
      <pc:sldChg chg="addSp delSp modSp add mod modAnim">
        <pc:chgData name="John Harvey" userId="e5a0ab3946b3a4c5" providerId="LiveId" clId="{8D7B771D-9D2C-4053-B80C-B8FE73AF8793}" dt="2024-10-03T13:11:41.183" v="2135" actId="1076"/>
        <pc:sldMkLst>
          <pc:docMk/>
          <pc:sldMk cId="2078833846" sldId="315"/>
        </pc:sldMkLst>
        <pc:spChg chg="mod">
          <ac:chgData name="John Harvey" userId="e5a0ab3946b3a4c5" providerId="LiveId" clId="{8D7B771D-9D2C-4053-B80C-B8FE73AF8793}" dt="2024-10-03T13:11:41.183" v="2135" actId="1076"/>
          <ac:spMkLst>
            <pc:docMk/>
            <pc:sldMk cId="2078833846" sldId="315"/>
            <ac:spMk id="2" creationId="{CA154E12-B68C-1960-C85A-DCA52A8EF4BF}"/>
          </ac:spMkLst>
        </pc:spChg>
        <pc:picChg chg="add mod">
          <ac:chgData name="John Harvey" userId="e5a0ab3946b3a4c5" providerId="LiveId" clId="{8D7B771D-9D2C-4053-B80C-B8FE73AF8793}" dt="2024-10-03T13:11:38.350" v="2134" actId="1076"/>
          <ac:picMkLst>
            <pc:docMk/>
            <pc:sldMk cId="2078833846" sldId="315"/>
            <ac:picMk id="3" creationId="{E6CB61A3-CDC9-4B75-774F-A468FD9C2159}"/>
          </ac:picMkLst>
        </pc:picChg>
        <pc:picChg chg="del">
          <ac:chgData name="John Harvey" userId="e5a0ab3946b3a4c5" providerId="LiveId" clId="{8D7B771D-9D2C-4053-B80C-B8FE73AF8793}" dt="2024-10-03T13:07:39.026" v="2046" actId="478"/>
          <ac:picMkLst>
            <pc:docMk/>
            <pc:sldMk cId="2078833846" sldId="315"/>
            <ac:picMk id="6" creationId="{6790F513-CB22-F2FC-8879-566EC6861A08}"/>
          </ac:picMkLst>
        </pc:picChg>
      </pc:sldChg>
    </pc:docChg>
  </pc:docChgLst>
  <pc:docChgLst>
    <pc:chgData name="John Harvey" userId="e5a0ab3946b3a4c5" providerId="LiveId" clId="{F6280B5E-7C25-45BC-A6D9-99308BA4521E}"/>
    <pc:docChg chg="undo custSel addSld delSld modSld sldOrd modMainMaster">
      <pc:chgData name="John Harvey" userId="e5a0ab3946b3a4c5" providerId="LiveId" clId="{F6280B5E-7C25-45BC-A6D9-99308BA4521E}" dt="2024-09-16T18:41:04.124" v="2517" actId="20577"/>
      <pc:docMkLst>
        <pc:docMk/>
      </pc:docMkLst>
      <pc:sldChg chg="addSp delSp modSp new mod">
        <pc:chgData name="John Harvey" userId="e5a0ab3946b3a4c5" providerId="LiveId" clId="{F6280B5E-7C25-45BC-A6D9-99308BA4521E}" dt="2024-09-16T18:41:04.124" v="2517" actId="20577"/>
        <pc:sldMkLst>
          <pc:docMk/>
          <pc:sldMk cId="2009505694" sldId="256"/>
        </pc:sldMkLst>
        <pc:spChg chg="mod">
          <ac:chgData name="John Harvey" userId="e5a0ab3946b3a4c5" providerId="LiveId" clId="{F6280B5E-7C25-45BC-A6D9-99308BA4521E}" dt="2024-09-16T18:41:04.124" v="2517" actId="20577"/>
          <ac:spMkLst>
            <pc:docMk/>
            <pc:sldMk cId="2009505694" sldId="256"/>
            <ac:spMk id="2" creationId="{CA154E12-B68C-1960-C85A-DCA52A8EF4BF}"/>
          </ac:spMkLst>
        </pc:spChg>
        <pc:spChg chg="mod">
          <ac:chgData name="John Harvey" userId="e5a0ab3946b3a4c5" providerId="LiveId" clId="{F6280B5E-7C25-45BC-A6D9-99308BA4521E}" dt="2024-09-16T12:10:40.739" v="2378" actId="255"/>
          <ac:spMkLst>
            <pc:docMk/>
            <pc:sldMk cId="2009505694" sldId="256"/>
            <ac:spMk id="3" creationId="{7BB4E03F-55F8-216D-34D5-25DFCAEF095C}"/>
          </ac:spMkLst>
        </pc:spChg>
        <pc:picChg chg="add del mod">
          <ac:chgData name="John Harvey" userId="e5a0ab3946b3a4c5" providerId="LiveId" clId="{F6280B5E-7C25-45BC-A6D9-99308BA4521E}" dt="2024-09-13T10:19:34.283" v="69" actId="478"/>
          <ac:picMkLst>
            <pc:docMk/>
            <pc:sldMk cId="2009505694" sldId="256"/>
            <ac:picMk id="5" creationId="{01988635-8E58-86DE-2408-637BB01D3B1D}"/>
          </ac:picMkLst>
        </pc:picChg>
      </pc:sldChg>
      <pc:sldChg chg="modSp new del mod">
        <pc:chgData name="John Harvey" userId="e5a0ab3946b3a4c5" providerId="LiveId" clId="{F6280B5E-7C25-45BC-A6D9-99308BA4521E}" dt="2024-09-13T10:25:00.262" v="124" actId="47"/>
        <pc:sldMkLst>
          <pc:docMk/>
          <pc:sldMk cId="2487943138" sldId="257"/>
        </pc:sldMkLst>
        <pc:spChg chg="mod">
          <ac:chgData name="John Harvey" userId="e5a0ab3946b3a4c5" providerId="LiveId" clId="{F6280B5E-7C25-45BC-A6D9-99308BA4521E}" dt="2024-09-13T10:23:35.258" v="123" actId="20577"/>
          <ac:spMkLst>
            <pc:docMk/>
            <pc:sldMk cId="2487943138" sldId="257"/>
            <ac:spMk id="2" creationId="{9A4B91F5-898D-4135-8B3C-FFB10E4B4C4A}"/>
          </ac:spMkLst>
        </pc:spChg>
      </pc:sldChg>
      <pc:sldChg chg="addSp delSp modSp add mod modNotes">
        <pc:chgData name="John Harvey" userId="e5a0ab3946b3a4c5" providerId="LiveId" clId="{F6280B5E-7C25-45BC-A6D9-99308BA4521E}" dt="2024-09-13T15:39:20.352" v="648" actId="20577"/>
        <pc:sldMkLst>
          <pc:docMk/>
          <pc:sldMk cId="3095683949" sldId="257"/>
        </pc:sldMkLst>
        <pc:spChg chg="mod">
          <ac:chgData name="John Harvey" userId="e5a0ab3946b3a4c5" providerId="LiveId" clId="{F6280B5E-7C25-45BC-A6D9-99308BA4521E}" dt="2024-09-13T10:34:54.482" v="335" actId="20577"/>
          <ac:spMkLst>
            <pc:docMk/>
            <pc:sldMk cId="3095683949" sldId="257"/>
            <ac:spMk id="2" creationId="{CA154E12-B68C-1960-C85A-DCA52A8EF4BF}"/>
          </ac:spMkLst>
        </pc:spChg>
        <pc:spChg chg="del">
          <ac:chgData name="John Harvey" userId="e5a0ab3946b3a4c5" providerId="LiveId" clId="{F6280B5E-7C25-45BC-A6D9-99308BA4521E}" dt="2024-09-13T10:25:40.341" v="126" actId="478"/>
          <ac:spMkLst>
            <pc:docMk/>
            <pc:sldMk cId="3095683949" sldId="257"/>
            <ac:spMk id="3" creationId="{7BB4E03F-55F8-216D-34D5-25DFCAEF095C}"/>
          </ac:spMkLst>
        </pc:spChg>
        <pc:picChg chg="add mod">
          <ac:chgData name="John Harvey" userId="e5a0ab3946b3a4c5" providerId="LiveId" clId="{F6280B5E-7C25-45BC-A6D9-99308BA4521E}" dt="2024-09-13T10:32:28.431" v="269" actId="14100"/>
          <ac:picMkLst>
            <pc:docMk/>
            <pc:sldMk cId="3095683949" sldId="257"/>
            <ac:picMk id="5" creationId="{F1685F0D-1E2E-26B6-1DF5-5C39700C6F17}"/>
          </ac:picMkLst>
        </pc:picChg>
      </pc:sldChg>
      <pc:sldChg chg="addSp delSp modSp add mod modNotes">
        <pc:chgData name="John Harvey" userId="e5a0ab3946b3a4c5" providerId="LiveId" clId="{F6280B5E-7C25-45BC-A6D9-99308BA4521E}" dt="2024-09-13T15:48:28.313" v="710" actId="20577"/>
        <pc:sldMkLst>
          <pc:docMk/>
          <pc:sldMk cId="2380265223" sldId="258"/>
        </pc:sldMkLst>
        <pc:spChg chg="mod">
          <ac:chgData name="John Harvey" userId="e5a0ab3946b3a4c5" providerId="LiveId" clId="{F6280B5E-7C25-45BC-A6D9-99308BA4521E}" dt="2024-09-13T10:45:41.737" v="595" actId="20577"/>
          <ac:spMkLst>
            <pc:docMk/>
            <pc:sldMk cId="2380265223" sldId="258"/>
            <ac:spMk id="2" creationId="{CA154E12-B68C-1960-C85A-DCA52A8EF4BF}"/>
          </ac:spMkLst>
        </pc:spChg>
        <pc:picChg chg="add mod">
          <ac:chgData name="John Harvey" userId="e5a0ab3946b3a4c5" providerId="LiveId" clId="{F6280B5E-7C25-45BC-A6D9-99308BA4521E}" dt="2024-09-13T10:55:13.318" v="602" actId="1076"/>
          <ac:picMkLst>
            <pc:docMk/>
            <pc:sldMk cId="2380265223" sldId="258"/>
            <ac:picMk id="4" creationId="{4A546C4D-FF79-01AC-648F-3AB82B622508}"/>
          </ac:picMkLst>
        </pc:picChg>
        <pc:picChg chg="del">
          <ac:chgData name="John Harvey" userId="e5a0ab3946b3a4c5" providerId="LiveId" clId="{F6280B5E-7C25-45BC-A6D9-99308BA4521E}" dt="2024-09-13T10:55:02.904" v="596" actId="478"/>
          <ac:picMkLst>
            <pc:docMk/>
            <pc:sldMk cId="2380265223" sldId="258"/>
            <ac:picMk id="5" creationId="{F1685F0D-1E2E-26B6-1DF5-5C39700C6F17}"/>
          </ac:picMkLst>
        </pc:picChg>
      </pc:sldChg>
      <pc:sldChg chg="new del">
        <pc:chgData name="John Harvey" userId="e5a0ab3946b3a4c5" providerId="LiveId" clId="{F6280B5E-7C25-45BC-A6D9-99308BA4521E}" dt="2024-09-13T10:44:54.603" v="487" actId="47"/>
        <pc:sldMkLst>
          <pc:docMk/>
          <pc:sldMk cId="3352779035" sldId="258"/>
        </pc:sldMkLst>
      </pc:sldChg>
      <pc:sldChg chg="addSp delSp modSp new del mod modClrScheme chgLayout">
        <pc:chgData name="John Harvey" userId="e5a0ab3946b3a4c5" providerId="LiveId" clId="{F6280B5E-7C25-45BC-A6D9-99308BA4521E}" dt="2024-09-13T15:59:19.152" v="746" actId="47"/>
        <pc:sldMkLst>
          <pc:docMk/>
          <pc:sldMk cId="939340255" sldId="259"/>
        </pc:sldMkLst>
        <pc:spChg chg="add del mod ord">
          <ac:chgData name="John Harvey" userId="e5a0ab3946b3a4c5" providerId="LiveId" clId="{F6280B5E-7C25-45BC-A6D9-99308BA4521E}" dt="2024-09-13T15:58:41.554" v="743" actId="700"/>
          <ac:spMkLst>
            <pc:docMk/>
            <pc:sldMk cId="939340255" sldId="259"/>
            <ac:spMk id="2" creationId="{7805F033-7E15-6FE7-03D3-47349C823C81}"/>
          </ac:spMkLst>
        </pc:spChg>
        <pc:spChg chg="add del mod ord">
          <ac:chgData name="John Harvey" userId="e5a0ab3946b3a4c5" providerId="LiveId" clId="{F6280B5E-7C25-45BC-A6D9-99308BA4521E}" dt="2024-09-13T15:58:41.554" v="743" actId="700"/>
          <ac:spMkLst>
            <pc:docMk/>
            <pc:sldMk cId="939340255" sldId="259"/>
            <ac:spMk id="3" creationId="{87C2EE23-5625-DD60-20B4-54239BD50EBC}"/>
          </ac:spMkLst>
        </pc:spChg>
        <pc:spChg chg="add del mod ord">
          <ac:chgData name="John Harvey" userId="e5a0ab3946b3a4c5" providerId="LiveId" clId="{F6280B5E-7C25-45BC-A6D9-99308BA4521E}" dt="2024-09-13T15:58:52.881" v="744" actId="700"/>
          <ac:spMkLst>
            <pc:docMk/>
            <pc:sldMk cId="939340255" sldId="259"/>
            <ac:spMk id="4" creationId="{49BBB56A-2836-559B-13F7-FC9F765BD68E}"/>
          </ac:spMkLst>
        </pc:spChg>
        <pc:spChg chg="add del mod ord">
          <ac:chgData name="John Harvey" userId="e5a0ab3946b3a4c5" providerId="LiveId" clId="{F6280B5E-7C25-45BC-A6D9-99308BA4521E}" dt="2024-09-13T15:58:52.881" v="744" actId="700"/>
          <ac:spMkLst>
            <pc:docMk/>
            <pc:sldMk cId="939340255" sldId="259"/>
            <ac:spMk id="5" creationId="{67DB956D-D616-2382-EFB7-7DB2D86E98C0}"/>
          </ac:spMkLst>
        </pc:spChg>
        <pc:spChg chg="add mod">
          <ac:chgData name="John Harvey" userId="e5a0ab3946b3a4c5" providerId="LiveId" clId="{F6280B5E-7C25-45BC-A6D9-99308BA4521E}" dt="2024-09-13T15:58:57.320" v="745" actId="700"/>
          <ac:spMkLst>
            <pc:docMk/>
            <pc:sldMk cId="939340255" sldId="259"/>
            <ac:spMk id="6" creationId="{7716F324-FC9E-545C-87A0-ACE526EE37F1}"/>
          </ac:spMkLst>
        </pc:spChg>
        <pc:spChg chg="add mod">
          <ac:chgData name="John Harvey" userId="e5a0ab3946b3a4c5" providerId="LiveId" clId="{F6280B5E-7C25-45BC-A6D9-99308BA4521E}" dt="2024-09-13T15:58:57.320" v="745" actId="700"/>
          <ac:spMkLst>
            <pc:docMk/>
            <pc:sldMk cId="939340255" sldId="259"/>
            <ac:spMk id="7" creationId="{049D89DC-6333-CDC4-D0C1-0C894A972724}"/>
          </ac:spMkLst>
        </pc:spChg>
      </pc:sldChg>
      <pc:sldChg chg="addSp delSp modSp add mod ord">
        <pc:chgData name="John Harvey" userId="e5a0ab3946b3a4c5" providerId="LiveId" clId="{F6280B5E-7C25-45BC-A6D9-99308BA4521E}" dt="2024-09-16T12:07:28.211" v="2322"/>
        <pc:sldMkLst>
          <pc:docMk/>
          <pc:sldMk cId="2254439257" sldId="259"/>
        </pc:sldMkLst>
        <pc:spChg chg="mod">
          <ac:chgData name="John Harvey" userId="e5a0ab3946b3a4c5" providerId="LiveId" clId="{F6280B5E-7C25-45BC-A6D9-99308BA4521E}" dt="2024-09-13T16:04:17.932" v="844" actId="14100"/>
          <ac:spMkLst>
            <pc:docMk/>
            <pc:sldMk cId="2254439257" sldId="259"/>
            <ac:spMk id="2" creationId="{CA154E12-B68C-1960-C85A-DCA52A8EF4BF}"/>
          </ac:spMkLst>
        </pc:spChg>
        <pc:picChg chg="add mod">
          <ac:chgData name="John Harvey" userId="e5a0ab3946b3a4c5" providerId="LiveId" clId="{F6280B5E-7C25-45BC-A6D9-99308BA4521E}" dt="2024-09-13T16:04:25.353" v="847" actId="1076"/>
          <ac:picMkLst>
            <pc:docMk/>
            <pc:sldMk cId="2254439257" sldId="259"/>
            <ac:picMk id="4" creationId="{13134575-3495-1DFE-8566-7C3BF8301C5B}"/>
          </ac:picMkLst>
        </pc:picChg>
        <pc:picChg chg="del">
          <ac:chgData name="John Harvey" userId="e5a0ab3946b3a4c5" providerId="LiveId" clId="{F6280B5E-7C25-45BC-A6D9-99308BA4521E}" dt="2024-09-13T16:03:16.918" v="748" actId="478"/>
          <ac:picMkLst>
            <pc:docMk/>
            <pc:sldMk cId="2254439257" sldId="259"/>
            <ac:picMk id="5" creationId="{F1685F0D-1E2E-26B6-1DF5-5C39700C6F17}"/>
          </ac:picMkLst>
        </pc:picChg>
      </pc:sldChg>
      <pc:sldChg chg="addSp delSp modSp add mod">
        <pc:chgData name="John Harvey" userId="e5a0ab3946b3a4c5" providerId="LiveId" clId="{F6280B5E-7C25-45BC-A6D9-99308BA4521E}" dt="2024-09-13T16:05:41.381" v="911" actId="20577"/>
        <pc:sldMkLst>
          <pc:docMk/>
          <pc:sldMk cId="1324914240" sldId="260"/>
        </pc:sldMkLst>
        <pc:spChg chg="mod">
          <ac:chgData name="John Harvey" userId="e5a0ab3946b3a4c5" providerId="LiveId" clId="{F6280B5E-7C25-45BC-A6D9-99308BA4521E}" dt="2024-09-13T16:05:41.381" v="911" actId="20577"/>
          <ac:spMkLst>
            <pc:docMk/>
            <pc:sldMk cId="1324914240" sldId="260"/>
            <ac:spMk id="2" creationId="{CA154E12-B68C-1960-C85A-DCA52A8EF4BF}"/>
          </ac:spMkLst>
        </pc:spChg>
        <pc:picChg chg="del">
          <ac:chgData name="John Harvey" userId="e5a0ab3946b3a4c5" providerId="LiveId" clId="{F6280B5E-7C25-45BC-A6D9-99308BA4521E}" dt="2024-09-13T16:04:53.781" v="851" actId="478"/>
          <ac:picMkLst>
            <pc:docMk/>
            <pc:sldMk cId="1324914240" sldId="260"/>
            <ac:picMk id="4" creationId="{13134575-3495-1DFE-8566-7C3BF8301C5B}"/>
          </ac:picMkLst>
        </pc:picChg>
        <pc:picChg chg="add mod">
          <ac:chgData name="John Harvey" userId="e5a0ab3946b3a4c5" providerId="LiveId" clId="{F6280B5E-7C25-45BC-A6D9-99308BA4521E}" dt="2024-09-13T16:05:04.670" v="857" actId="1076"/>
          <ac:picMkLst>
            <pc:docMk/>
            <pc:sldMk cId="1324914240" sldId="260"/>
            <ac:picMk id="5" creationId="{556773EE-FB56-F32B-43D0-4B21FCC60DC5}"/>
          </ac:picMkLst>
        </pc:picChg>
      </pc:sldChg>
      <pc:sldChg chg="modSp add mod">
        <pc:chgData name="John Harvey" userId="e5a0ab3946b3a4c5" providerId="LiveId" clId="{F6280B5E-7C25-45BC-A6D9-99308BA4521E}" dt="2024-09-13T16:06:24.860" v="966" actId="20577"/>
        <pc:sldMkLst>
          <pc:docMk/>
          <pc:sldMk cId="2413615294" sldId="261"/>
        </pc:sldMkLst>
        <pc:spChg chg="mod">
          <ac:chgData name="John Harvey" userId="e5a0ab3946b3a4c5" providerId="LiveId" clId="{F6280B5E-7C25-45BC-A6D9-99308BA4521E}" dt="2024-09-13T16:06:24.860" v="966" actId="20577"/>
          <ac:spMkLst>
            <pc:docMk/>
            <pc:sldMk cId="2413615294" sldId="261"/>
            <ac:spMk id="2" creationId="{CA154E12-B68C-1960-C85A-DCA52A8EF4BF}"/>
          </ac:spMkLst>
        </pc:spChg>
      </pc:sldChg>
      <pc:sldChg chg="addSp delSp modSp add mod">
        <pc:chgData name="John Harvey" userId="e5a0ab3946b3a4c5" providerId="LiveId" clId="{F6280B5E-7C25-45BC-A6D9-99308BA4521E}" dt="2024-09-13T16:09:58.036" v="1068" actId="20577"/>
        <pc:sldMkLst>
          <pc:docMk/>
          <pc:sldMk cId="3645650932" sldId="262"/>
        </pc:sldMkLst>
        <pc:spChg chg="mod">
          <ac:chgData name="John Harvey" userId="e5a0ab3946b3a4c5" providerId="LiveId" clId="{F6280B5E-7C25-45BC-A6D9-99308BA4521E}" dt="2024-09-13T16:09:58.036" v="1068" actId="20577"/>
          <ac:spMkLst>
            <pc:docMk/>
            <pc:sldMk cId="3645650932" sldId="262"/>
            <ac:spMk id="2" creationId="{CA154E12-B68C-1960-C85A-DCA52A8EF4BF}"/>
          </ac:spMkLst>
        </pc:spChg>
        <pc:picChg chg="del">
          <ac:chgData name="John Harvey" userId="e5a0ab3946b3a4c5" providerId="LiveId" clId="{F6280B5E-7C25-45BC-A6D9-99308BA4521E}" dt="2024-09-13T16:07:00.595" v="968" actId="478"/>
          <ac:picMkLst>
            <pc:docMk/>
            <pc:sldMk cId="3645650932" sldId="262"/>
            <ac:picMk id="4" creationId="{4A546C4D-FF79-01AC-648F-3AB82B622508}"/>
          </ac:picMkLst>
        </pc:picChg>
        <pc:picChg chg="add mod">
          <ac:chgData name="John Harvey" userId="e5a0ab3946b3a4c5" providerId="LiveId" clId="{F6280B5E-7C25-45BC-A6D9-99308BA4521E}" dt="2024-09-13T16:08:08.155" v="1057" actId="1076"/>
          <ac:picMkLst>
            <pc:docMk/>
            <pc:sldMk cId="3645650932" sldId="262"/>
            <ac:picMk id="5" creationId="{2FD7864D-4D7D-81CB-D054-FDD07335A1E2}"/>
          </ac:picMkLst>
        </pc:picChg>
      </pc:sldChg>
      <pc:sldChg chg="addSp delSp modSp add mod">
        <pc:chgData name="John Harvey" userId="e5a0ab3946b3a4c5" providerId="LiveId" clId="{F6280B5E-7C25-45BC-A6D9-99308BA4521E}" dt="2024-09-15T12:44:16.823" v="1174" actId="1076"/>
        <pc:sldMkLst>
          <pc:docMk/>
          <pc:sldMk cId="3142129441" sldId="263"/>
        </pc:sldMkLst>
        <pc:spChg chg="mod">
          <ac:chgData name="John Harvey" userId="e5a0ab3946b3a4c5" providerId="LiveId" clId="{F6280B5E-7C25-45BC-A6D9-99308BA4521E}" dt="2024-09-15T12:44:11.537" v="1172" actId="14100"/>
          <ac:spMkLst>
            <pc:docMk/>
            <pc:sldMk cId="3142129441" sldId="263"/>
            <ac:spMk id="2" creationId="{CA154E12-B68C-1960-C85A-DCA52A8EF4BF}"/>
          </ac:spMkLst>
        </pc:spChg>
        <pc:picChg chg="add del mod">
          <ac:chgData name="John Harvey" userId="e5a0ab3946b3a4c5" providerId="LiveId" clId="{F6280B5E-7C25-45BC-A6D9-99308BA4521E}" dt="2024-09-15T12:43:13.990" v="1077" actId="478"/>
          <ac:picMkLst>
            <pc:docMk/>
            <pc:sldMk cId="3142129441" sldId="263"/>
            <ac:picMk id="4" creationId="{B3EA2648-F3C1-A0BB-6F76-828B2F69F9E0}"/>
          </ac:picMkLst>
        </pc:picChg>
        <pc:picChg chg="del">
          <ac:chgData name="John Harvey" userId="e5a0ab3946b3a4c5" providerId="LiveId" clId="{F6280B5E-7C25-45BC-A6D9-99308BA4521E}" dt="2024-09-15T12:40:54.369" v="1070" actId="478"/>
          <ac:picMkLst>
            <pc:docMk/>
            <pc:sldMk cId="3142129441" sldId="263"/>
            <ac:picMk id="5" creationId="{2FD7864D-4D7D-81CB-D054-FDD07335A1E2}"/>
          </ac:picMkLst>
        </pc:picChg>
        <pc:picChg chg="add mod">
          <ac:chgData name="John Harvey" userId="e5a0ab3946b3a4c5" providerId="LiveId" clId="{F6280B5E-7C25-45BC-A6D9-99308BA4521E}" dt="2024-09-15T12:44:16.823" v="1174" actId="1076"/>
          <ac:picMkLst>
            <pc:docMk/>
            <pc:sldMk cId="3142129441" sldId="263"/>
            <ac:picMk id="7" creationId="{737CE7AA-DA9C-63E4-B9F5-2097FFBD061F}"/>
          </ac:picMkLst>
        </pc:picChg>
      </pc:sldChg>
      <pc:sldChg chg="addSp delSp modSp add mod">
        <pc:chgData name="John Harvey" userId="e5a0ab3946b3a4c5" providerId="LiveId" clId="{F6280B5E-7C25-45BC-A6D9-99308BA4521E}" dt="2024-09-15T12:47:47.183" v="1181" actId="1076"/>
        <pc:sldMkLst>
          <pc:docMk/>
          <pc:sldMk cId="3601781644" sldId="264"/>
        </pc:sldMkLst>
        <pc:picChg chg="add mod">
          <ac:chgData name="John Harvey" userId="e5a0ab3946b3a4c5" providerId="LiveId" clId="{F6280B5E-7C25-45BC-A6D9-99308BA4521E}" dt="2024-09-15T12:47:47.183" v="1181" actId="1076"/>
          <ac:picMkLst>
            <pc:docMk/>
            <pc:sldMk cId="3601781644" sldId="264"/>
            <ac:picMk id="4" creationId="{2A48F2E3-23D3-85D4-3BEC-7AC7E7F2E16F}"/>
          </ac:picMkLst>
        </pc:picChg>
        <pc:picChg chg="del">
          <ac:chgData name="John Harvey" userId="e5a0ab3946b3a4c5" providerId="LiveId" clId="{F6280B5E-7C25-45BC-A6D9-99308BA4521E}" dt="2024-09-15T12:47:39.726" v="1176" actId="478"/>
          <ac:picMkLst>
            <pc:docMk/>
            <pc:sldMk cId="3601781644" sldId="264"/>
            <ac:picMk id="5" creationId="{556773EE-FB56-F32B-43D0-4B21FCC60DC5}"/>
          </ac:picMkLst>
        </pc:picChg>
      </pc:sldChg>
      <pc:sldChg chg="addSp delSp modSp add mod">
        <pc:chgData name="John Harvey" userId="e5a0ab3946b3a4c5" providerId="LiveId" clId="{F6280B5E-7C25-45BC-A6D9-99308BA4521E}" dt="2024-09-16T11:54:47.555" v="2140" actId="20577"/>
        <pc:sldMkLst>
          <pc:docMk/>
          <pc:sldMk cId="1251866204" sldId="265"/>
        </pc:sldMkLst>
        <pc:spChg chg="mod">
          <ac:chgData name="John Harvey" userId="e5a0ab3946b3a4c5" providerId="LiveId" clId="{F6280B5E-7C25-45BC-A6D9-99308BA4521E}" dt="2024-09-16T11:54:47.555" v="2140" actId="20577"/>
          <ac:spMkLst>
            <pc:docMk/>
            <pc:sldMk cId="1251866204" sldId="265"/>
            <ac:spMk id="2" creationId="{CA154E12-B68C-1960-C85A-DCA52A8EF4BF}"/>
          </ac:spMkLst>
        </pc:spChg>
        <pc:picChg chg="add mod">
          <ac:chgData name="John Harvey" userId="e5a0ab3946b3a4c5" providerId="LiveId" clId="{F6280B5E-7C25-45BC-A6D9-99308BA4521E}" dt="2024-09-15T12:49:27.018" v="1191" actId="1076"/>
          <ac:picMkLst>
            <pc:docMk/>
            <pc:sldMk cId="1251866204" sldId="265"/>
            <ac:picMk id="4" creationId="{72238DFB-9DAC-9EC3-B25B-C7103E39B414}"/>
          </ac:picMkLst>
        </pc:picChg>
        <pc:picChg chg="del">
          <ac:chgData name="John Harvey" userId="e5a0ab3946b3a4c5" providerId="LiveId" clId="{F6280B5E-7C25-45BC-A6D9-99308BA4521E}" dt="2024-09-15T12:49:16.067" v="1183" actId="478"/>
          <ac:picMkLst>
            <pc:docMk/>
            <pc:sldMk cId="1251866204" sldId="265"/>
            <ac:picMk id="7" creationId="{737CE7AA-DA9C-63E4-B9F5-2097FFBD061F}"/>
          </ac:picMkLst>
        </pc:picChg>
      </pc:sldChg>
      <pc:sldChg chg="addSp delSp modSp add mod modNotes">
        <pc:chgData name="John Harvey" userId="e5a0ab3946b3a4c5" providerId="LiveId" clId="{F6280B5E-7C25-45BC-A6D9-99308BA4521E}" dt="2024-09-16T12:09:40.662" v="2347" actId="313"/>
        <pc:sldMkLst>
          <pc:docMk/>
          <pc:sldMk cId="763172935" sldId="266"/>
        </pc:sldMkLst>
        <pc:spChg chg="mod">
          <ac:chgData name="John Harvey" userId="e5a0ab3946b3a4c5" providerId="LiveId" clId="{F6280B5E-7C25-45BC-A6D9-99308BA4521E}" dt="2024-09-16T12:09:40.662" v="2347" actId="313"/>
          <ac:spMkLst>
            <pc:docMk/>
            <pc:sldMk cId="763172935" sldId="266"/>
            <ac:spMk id="2" creationId="{CA154E12-B68C-1960-C85A-DCA52A8EF4BF}"/>
          </ac:spMkLst>
        </pc:spChg>
        <pc:picChg chg="del">
          <ac:chgData name="John Harvey" userId="e5a0ab3946b3a4c5" providerId="LiveId" clId="{F6280B5E-7C25-45BC-A6D9-99308BA4521E}" dt="2024-09-16T10:55:50.692" v="1342" actId="478"/>
          <ac:picMkLst>
            <pc:docMk/>
            <pc:sldMk cId="763172935" sldId="266"/>
            <ac:picMk id="4" creationId="{72238DFB-9DAC-9EC3-B25B-C7103E39B414}"/>
          </ac:picMkLst>
        </pc:picChg>
        <pc:picChg chg="add mod">
          <ac:chgData name="John Harvey" userId="e5a0ab3946b3a4c5" providerId="LiveId" clId="{F6280B5E-7C25-45BC-A6D9-99308BA4521E}" dt="2024-09-16T10:56:03.320" v="1350" actId="1076"/>
          <ac:picMkLst>
            <pc:docMk/>
            <pc:sldMk cId="763172935" sldId="266"/>
            <ac:picMk id="5" creationId="{7B8BC7A2-FC5E-3E39-14F9-1010BBFEA207}"/>
          </ac:picMkLst>
        </pc:picChg>
      </pc:sldChg>
      <pc:sldChg chg="addSp delSp modSp add mod modNotes">
        <pc:chgData name="John Harvey" userId="e5a0ab3946b3a4c5" providerId="LiveId" clId="{F6280B5E-7C25-45BC-A6D9-99308BA4521E}" dt="2024-09-16T11:59:39.967" v="2218" actId="14100"/>
        <pc:sldMkLst>
          <pc:docMk/>
          <pc:sldMk cId="1172100641" sldId="267"/>
        </pc:sldMkLst>
        <pc:spChg chg="mod">
          <ac:chgData name="John Harvey" userId="e5a0ab3946b3a4c5" providerId="LiveId" clId="{F6280B5E-7C25-45BC-A6D9-99308BA4521E}" dt="2024-09-16T11:59:39.967" v="2218" actId="14100"/>
          <ac:spMkLst>
            <pc:docMk/>
            <pc:sldMk cId="1172100641" sldId="267"/>
            <ac:spMk id="2" creationId="{CA154E12-B68C-1960-C85A-DCA52A8EF4BF}"/>
          </ac:spMkLst>
        </pc:spChg>
        <pc:picChg chg="add mod">
          <ac:chgData name="John Harvey" userId="e5a0ab3946b3a4c5" providerId="LiveId" clId="{F6280B5E-7C25-45BC-A6D9-99308BA4521E}" dt="2024-09-16T11:17:57.772" v="1837" actId="14100"/>
          <ac:picMkLst>
            <pc:docMk/>
            <pc:sldMk cId="1172100641" sldId="267"/>
            <ac:picMk id="3" creationId="{EABDFFED-EEB1-581C-D225-CC0B634F1E0D}"/>
          </ac:picMkLst>
        </pc:picChg>
        <pc:picChg chg="del">
          <ac:chgData name="John Harvey" userId="e5a0ab3946b3a4c5" providerId="LiveId" clId="{F6280B5E-7C25-45BC-A6D9-99308BA4521E}" dt="2024-09-16T11:17:52.687" v="1834" actId="478"/>
          <ac:picMkLst>
            <pc:docMk/>
            <pc:sldMk cId="1172100641" sldId="267"/>
            <ac:picMk id="5" creationId="{7B8BC7A2-FC5E-3E39-14F9-1010BBFEA207}"/>
          </ac:picMkLst>
        </pc:picChg>
      </pc:sldChg>
      <pc:sldChg chg="modSp new del mod">
        <pc:chgData name="John Harvey" userId="e5a0ab3946b3a4c5" providerId="LiveId" clId="{F6280B5E-7C25-45BC-A6D9-99308BA4521E}" dt="2024-09-16T10:56:55.126" v="1502" actId="47"/>
        <pc:sldMkLst>
          <pc:docMk/>
          <pc:sldMk cId="1887260516" sldId="267"/>
        </pc:sldMkLst>
        <pc:spChg chg="mod">
          <ac:chgData name="John Harvey" userId="e5a0ab3946b3a4c5" providerId="LiveId" clId="{F6280B5E-7C25-45BC-A6D9-99308BA4521E}" dt="2024-09-16T10:56:23.176" v="1454" actId="20577"/>
          <ac:spMkLst>
            <pc:docMk/>
            <pc:sldMk cId="1887260516" sldId="267"/>
            <ac:spMk id="2" creationId="{814FC54C-DA88-CC05-6C43-0252DC3A74F5}"/>
          </ac:spMkLst>
        </pc:spChg>
      </pc:sldChg>
      <pc:sldChg chg="addSp delSp modSp add mod modNotes">
        <pc:chgData name="John Harvey" userId="e5a0ab3946b3a4c5" providerId="LiveId" clId="{F6280B5E-7C25-45BC-A6D9-99308BA4521E}" dt="2024-09-16T12:08:59.210" v="2325" actId="20577"/>
        <pc:sldMkLst>
          <pc:docMk/>
          <pc:sldMk cId="734276049" sldId="268"/>
        </pc:sldMkLst>
        <pc:spChg chg="mod">
          <ac:chgData name="John Harvey" userId="e5a0ab3946b3a4c5" providerId="LiveId" clId="{F6280B5E-7C25-45BC-A6D9-99308BA4521E}" dt="2024-09-16T12:08:59.210" v="2325" actId="20577"/>
          <ac:spMkLst>
            <pc:docMk/>
            <pc:sldMk cId="734276049" sldId="268"/>
            <ac:spMk id="2" creationId="{CA154E12-B68C-1960-C85A-DCA52A8EF4BF}"/>
          </ac:spMkLst>
        </pc:spChg>
        <pc:picChg chg="del">
          <ac:chgData name="John Harvey" userId="e5a0ab3946b3a4c5" providerId="LiveId" clId="{F6280B5E-7C25-45BC-A6D9-99308BA4521E}" dt="2024-09-16T11:30:13.115" v="1971" actId="478"/>
          <ac:picMkLst>
            <pc:docMk/>
            <pc:sldMk cId="734276049" sldId="268"/>
            <ac:picMk id="3" creationId="{EABDFFED-EEB1-581C-D225-CC0B634F1E0D}"/>
          </ac:picMkLst>
        </pc:picChg>
        <pc:picChg chg="add mod">
          <ac:chgData name="John Harvey" userId="e5a0ab3946b3a4c5" providerId="LiveId" clId="{F6280B5E-7C25-45BC-A6D9-99308BA4521E}" dt="2024-09-16T11:30:23.085" v="1978" actId="14100"/>
          <ac:picMkLst>
            <pc:docMk/>
            <pc:sldMk cId="734276049" sldId="268"/>
            <ac:picMk id="5" creationId="{0796F062-5F07-C9D0-4DC1-61D77A209C2E}"/>
          </ac:picMkLst>
        </pc:picChg>
      </pc:sldChg>
      <pc:sldChg chg="addSp delSp modSp add mod">
        <pc:chgData name="John Harvey" userId="e5a0ab3946b3a4c5" providerId="LiveId" clId="{F6280B5E-7C25-45BC-A6D9-99308BA4521E}" dt="2024-09-16T11:57:56.020" v="2216" actId="1076"/>
        <pc:sldMkLst>
          <pc:docMk/>
          <pc:sldMk cId="2951310846" sldId="269"/>
        </pc:sldMkLst>
        <pc:spChg chg="mod">
          <ac:chgData name="John Harvey" userId="e5a0ab3946b3a4c5" providerId="LiveId" clId="{F6280B5E-7C25-45BC-A6D9-99308BA4521E}" dt="2024-09-16T11:57:51.126" v="2215" actId="27636"/>
          <ac:spMkLst>
            <pc:docMk/>
            <pc:sldMk cId="2951310846" sldId="269"/>
            <ac:spMk id="2" creationId="{CA154E12-B68C-1960-C85A-DCA52A8EF4BF}"/>
          </ac:spMkLst>
        </pc:spChg>
        <pc:picChg chg="del">
          <ac:chgData name="John Harvey" userId="e5a0ab3946b3a4c5" providerId="LiveId" clId="{F6280B5E-7C25-45BC-A6D9-99308BA4521E}" dt="2024-09-16T11:55:20.114" v="2142" actId="478"/>
          <ac:picMkLst>
            <pc:docMk/>
            <pc:sldMk cId="2951310846" sldId="269"/>
            <ac:picMk id="4" creationId="{2A48F2E3-23D3-85D4-3BEC-7AC7E7F2E16F}"/>
          </ac:picMkLst>
        </pc:picChg>
        <pc:picChg chg="add mod">
          <ac:chgData name="John Harvey" userId="e5a0ab3946b3a4c5" providerId="LiveId" clId="{F6280B5E-7C25-45BC-A6D9-99308BA4521E}" dt="2024-09-16T11:57:56.020" v="2216" actId="1076"/>
          <ac:picMkLst>
            <pc:docMk/>
            <pc:sldMk cId="2951310846" sldId="269"/>
            <ac:picMk id="5" creationId="{DA35B3B1-B360-C7E5-F4BE-D9EF7444B950}"/>
          </ac:picMkLst>
        </pc:picChg>
      </pc:sldChg>
      <pc:sldChg chg="addSp delSp modSp add mod ord">
        <pc:chgData name="John Harvey" userId="e5a0ab3946b3a4c5" providerId="LiveId" clId="{F6280B5E-7C25-45BC-A6D9-99308BA4521E}" dt="2024-09-16T12:07:19.832" v="2320"/>
        <pc:sldMkLst>
          <pc:docMk/>
          <pc:sldMk cId="2565349717" sldId="270"/>
        </pc:sldMkLst>
        <pc:spChg chg="mod">
          <ac:chgData name="John Harvey" userId="e5a0ab3946b3a4c5" providerId="LiveId" clId="{F6280B5E-7C25-45BC-A6D9-99308BA4521E}" dt="2024-09-16T12:02:18.468" v="2313" actId="20577"/>
          <ac:spMkLst>
            <pc:docMk/>
            <pc:sldMk cId="2565349717" sldId="270"/>
            <ac:spMk id="2" creationId="{CA154E12-B68C-1960-C85A-DCA52A8EF4BF}"/>
          </ac:spMkLst>
        </pc:spChg>
        <pc:picChg chg="del">
          <ac:chgData name="John Harvey" userId="e5a0ab3946b3a4c5" providerId="LiveId" clId="{F6280B5E-7C25-45BC-A6D9-99308BA4521E}" dt="2024-09-16T12:01:39.547" v="2220" actId="478"/>
          <ac:picMkLst>
            <pc:docMk/>
            <pc:sldMk cId="2565349717" sldId="270"/>
            <ac:picMk id="4" creationId="{2A48F2E3-23D3-85D4-3BEC-7AC7E7F2E16F}"/>
          </ac:picMkLst>
        </pc:picChg>
        <pc:picChg chg="add mod">
          <ac:chgData name="John Harvey" userId="e5a0ab3946b3a4c5" providerId="LiveId" clId="{F6280B5E-7C25-45BC-A6D9-99308BA4521E}" dt="2024-09-16T12:04:00.402" v="2318" actId="1076"/>
          <ac:picMkLst>
            <pc:docMk/>
            <pc:sldMk cId="2565349717" sldId="270"/>
            <ac:picMk id="5" creationId="{A877DCD9-CA22-84E1-7F34-4461978249B0}"/>
          </ac:picMkLst>
        </pc:picChg>
      </pc:sldChg>
      <pc:sldChg chg="addSp delSp modSp add mod">
        <pc:chgData name="John Harvey" userId="e5a0ab3946b3a4c5" providerId="LiveId" clId="{F6280B5E-7C25-45BC-A6D9-99308BA4521E}" dt="2024-09-16T12:27:37.716" v="2507" actId="1076"/>
        <pc:sldMkLst>
          <pc:docMk/>
          <pc:sldMk cId="3182016577" sldId="271"/>
        </pc:sldMkLst>
        <pc:spChg chg="mod">
          <ac:chgData name="John Harvey" userId="e5a0ab3946b3a4c5" providerId="LiveId" clId="{F6280B5E-7C25-45BC-A6D9-99308BA4521E}" dt="2024-09-16T12:27:31.709" v="2505" actId="14100"/>
          <ac:spMkLst>
            <pc:docMk/>
            <pc:sldMk cId="3182016577" sldId="271"/>
            <ac:spMk id="2" creationId="{CA154E12-B68C-1960-C85A-DCA52A8EF4BF}"/>
          </ac:spMkLst>
        </pc:spChg>
        <pc:picChg chg="del">
          <ac:chgData name="John Harvey" userId="e5a0ab3946b3a4c5" providerId="LiveId" clId="{F6280B5E-7C25-45BC-A6D9-99308BA4521E}" dt="2024-09-16T12:25:59.899" v="2380" actId="478"/>
          <ac:picMkLst>
            <pc:docMk/>
            <pc:sldMk cId="3182016577" sldId="271"/>
            <ac:picMk id="4" creationId="{4A546C4D-FF79-01AC-648F-3AB82B622508}"/>
          </ac:picMkLst>
        </pc:picChg>
        <pc:picChg chg="add mod">
          <ac:chgData name="John Harvey" userId="e5a0ab3946b3a4c5" providerId="LiveId" clId="{F6280B5E-7C25-45BC-A6D9-99308BA4521E}" dt="2024-09-16T12:27:35.137" v="2506" actId="1076"/>
          <ac:picMkLst>
            <pc:docMk/>
            <pc:sldMk cId="3182016577" sldId="271"/>
            <ac:picMk id="5" creationId="{F14B44D8-29C4-96DC-6070-7A9381E499A6}"/>
          </ac:picMkLst>
        </pc:picChg>
        <pc:picChg chg="add mod">
          <ac:chgData name="John Harvey" userId="e5a0ab3946b3a4c5" providerId="LiveId" clId="{F6280B5E-7C25-45BC-A6D9-99308BA4521E}" dt="2024-09-16T12:27:37.716" v="2507" actId="1076"/>
          <ac:picMkLst>
            <pc:docMk/>
            <pc:sldMk cId="3182016577" sldId="271"/>
            <ac:picMk id="7" creationId="{27995E93-5C0D-C363-D420-86C8BED6BA0B}"/>
          </ac:picMkLst>
        </pc:picChg>
      </pc:sldChg>
      <pc:sldMasterChg chg="modSldLayout">
        <pc:chgData name="John Harvey" userId="e5a0ab3946b3a4c5" providerId="LiveId" clId="{F6280B5E-7C25-45BC-A6D9-99308BA4521E}" dt="2024-09-13T15:53:24.746" v="740" actId="20577"/>
        <pc:sldMasterMkLst>
          <pc:docMk/>
          <pc:sldMasterMk cId="3542598728" sldId="2147483648"/>
        </pc:sldMasterMkLst>
        <pc:sldLayoutChg chg="addSp modSp mod">
          <pc:chgData name="John Harvey" userId="e5a0ab3946b3a4c5" providerId="LiveId" clId="{F6280B5E-7C25-45BC-A6D9-99308BA4521E}" dt="2024-09-13T15:53:24.746" v="740" actId="20577"/>
          <pc:sldLayoutMkLst>
            <pc:docMk/>
            <pc:sldMasterMk cId="3542598728" sldId="2147483648"/>
            <pc:sldLayoutMk cId="4092135207" sldId="2147483649"/>
          </pc:sldLayoutMkLst>
          <pc:spChg chg="mod">
            <ac:chgData name="John Harvey" userId="e5a0ab3946b3a4c5" providerId="LiveId" clId="{F6280B5E-7C25-45BC-A6D9-99308BA4521E}" dt="2024-09-13T15:53:24.746" v="740" actId="20577"/>
            <ac:spMkLst>
              <pc:docMk/>
              <pc:sldMasterMk cId="3542598728" sldId="2147483648"/>
              <pc:sldLayoutMk cId="4092135207" sldId="2147483649"/>
              <ac:spMk id="5" creationId="{B18EF851-3D28-D6E1-72A7-D40C95E8C8EC}"/>
            </ac:spMkLst>
          </pc:spChg>
          <pc:picChg chg="add mod">
            <ac:chgData name="John Harvey" userId="e5a0ab3946b3a4c5" providerId="LiveId" clId="{F6280B5E-7C25-45BC-A6D9-99308BA4521E}" dt="2024-09-13T10:19:53.126" v="70" actId="14100"/>
            <ac:picMkLst>
              <pc:docMk/>
              <pc:sldMasterMk cId="3542598728" sldId="2147483648"/>
              <pc:sldLayoutMk cId="4092135207" sldId="2147483649"/>
              <ac:picMk id="8" creationId="{CA11BBA4-DE9B-E7D4-DFE0-FB3B1855CE5D}"/>
            </ac:picMkLst>
          </pc:picChg>
        </pc:sldLayoutChg>
      </pc:sldMasterChg>
    </pc:docChg>
  </pc:docChgLst>
  <pc:docChgLst>
    <pc:chgData name="John Harvey" userId="e5a0ab3946b3a4c5" providerId="LiveId" clId="{73DBF9BA-FF8A-4B84-B991-A0F981A6B80D}"/>
    <pc:docChg chg="undo custSel addSld delSld modSld sldOrd">
      <pc:chgData name="John Harvey" userId="e5a0ab3946b3a4c5" providerId="LiveId" clId="{73DBF9BA-FF8A-4B84-B991-A0F981A6B80D}" dt="2024-10-06T12:02:32.095" v="1095" actId="20577"/>
      <pc:docMkLst>
        <pc:docMk/>
      </pc:docMkLst>
      <pc:sldChg chg="modSp mod">
        <pc:chgData name="John Harvey" userId="e5a0ab3946b3a4c5" providerId="LiveId" clId="{73DBF9BA-FF8A-4B84-B991-A0F981A6B80D}" dt="2024-10-06T12:02:32.095" v="1095" actId="20577"/>
        <pc:sldMkLst>
          <pc:docMk/>
          <pc:sldMk cId="2009505694" sldId="256"/>
        </pc:sldMkLst>
        <pc:spChg chg="mod">
          <ac:chgData name="John Harvey" userId="e5a0ab3946b3a4c5" providerId="LiveId" clId="{73DBF9BA-FF8A-4B84-B991-A0F981A6B80D}" dt="2024-10-06T12:02:32.095" v="1095" actId="20577"/>
          <ac:spMkLst>
            <pc:docMk/>
            <pc:sldMk cId="2009505694" sldId="256"/>
            <ac:spMk id="3" creationId="{7BB4E03F-55F8-216D-34D5-25DFCAEF095C}"/>
          </ac:spMkLst>
        </pc:spChg>
      </pc:sldChg>
      <pc:sldChg chg="modSp mod modNotes">
        <pc:chgData name="John Harvey" userId="e5a0ab3946b3a4c5" providerId="LiveId" clId="{73DBF9BA-FF8A-4B84-B991-A0F981A6B80D}" dt="2024-10-05T09:35:11.879" v="764" actId="20577"/>
        <pc:sldMkLst>
          <pc:docMk/>
          <pc:sldMk cId="2565349717" sldId="270"/>
        </pc:sldMkLst>
        <pc:spChg chg="mod">
          <ac:chgData name="John Harvey" userId="e5a0ab3946b3a4c5" providerId="LiveId" clId="{73DBF9BA-FF8A-4B84-B991-A0F981A6B80D}" dt="2024-10-05T09:35:11.879" v="764" actId="20577"/>
          <ac:spMkLst>
            <pc:docMk/>
            <pc:sldMk cId="2565349717" sldId="270"/>
            <ac:spMk id="2" creationId="{CA154E12-B68C-1960-C85A-DCA52A8EF4BF}"/>
          </ac:spMkLst>
        </pc:spChg>
      </pc:sldChg>
      <pc:sldChg chg="modSp mod modNotes">
        <pc:chgData name="John Harvey" userId="e5a0ab3946b3a4c5" providerId="LiveId" clId="{73DBF9BA-FF8A-4B84-B991-A0F981A6B80D}" dt="2024-10-03T14:50:22.657" v="675" actId="20577"/>
        <pc:sldMkLst>
          <pc:docMk/>
          <pc:sldMk cId="2058916209" sldId="271"/>
        </pc:sldMkLst>
        <pc:spChg chg="mod">
          <ac:chgData name="John Harvey" userId="e5a0ab3946b3a4c5" providerId="LiveId" clId="{73DBF9BA-FF8A-4B84-B991-A0F981A6B80D}" dt="2024-10-03T13:15:09.960" v="9" actId="20577"/>
          <ac:spMkLst>
            <pc:docMk/>
            <pc:sldMk cId="2058916209" sldId="271"/>
            <ac:spMk id="2" creationId="{CA154E12-B68C-1960-C85A-DCA52A8EF4BF}"/>
          </ac:spMkLst>
        </pc:spChg>
      </pc:sldChg>
      <pc:sldChg chg="modNotes">
        <pc:chgData name="John Harvey" userId="e5a0ab3946b3a4c5" providerId="LiveId" clId="{73DBF9BA-FF8A-4B84-B991-A0F981A6B80D}" dt="2024-10-03T14:50:27.404" v="676" actId="20577"/>
        <pc:sldMkLst>
          <pc:docMk/>
          <pc:sldMk cId="913596355" sldId="272"/>
        </pc:sldMkLst>
      </pc:sldChg>
      <pc:sldChg chg="addSp modSp mod modAnim modNotes">
        <pc:chgData name="John Harvey" userId="e5a0ab3946b3a4c5" providerId="LiveId" clId="{73DBF9BA-FF8A-4B84-B991-A0F981A6B80D}" dt="2024-10-05T11:08:33.415" v="866" actId="1076"/>
        <pc:sldMkLst>
          <pc:docMk/>
          <pc:sldMk cId="3260287874" sldId="274"/>
        </pc:sldMkLst>
        <pc:spChg chg="mod">
          <ac:chgData name="John Harvey" userId="e5a0ab3946b3a4c5" providerId="LiveId" clId="{73DBF9BA-FF8A-4B84-B991-A0F981A6B80D}" dt="2024-10-05T11:08:28.687" v="865" actId="1076"/>
          <ac:spMkLst>
            <pc:docMk/>
            <pc:sldMk cId="3260287874" sldId="274"/>
            <ac:spMk id="2" creationId="{CA154E12-B68C-1960-C85A-DCA52A8EF4BF}"/>
          </ac:spMkLst>
        </pc:spChg>
        <pc:picChg chg="add mod">
          <ac:chgData name="John Harvey" userId="e5a0ab3946b3a4c5" providerId="LiveId" clId="{73DBF9BA-FF8A-4B84-B991-A0F981A6B80D}" dt="2024-10-05T11:08:33.415" v="866" actId="1076"/>
          <ac:picMkLst>
            <pc:docMk/>
            <pc:sldMk cId="3260287874" sldId="274"/>
            <ac:picMk id="3" creationId="{87599A5E-8F00-D700-BDF5-87CCDCE51682}"/>
          </ac:picMkLst>
        </pc:picChg>
      </pc:sldChg>
      <pc:sldChg chg="addSp delSp modSp mod modAnim modNotes">
        <pc:chgData name="John Harvey" userId="e5a0ab3946b3a4c5" providerId="LiveId" clId="{73DBF9BA-FF8A-4B84-B991-A0F981A6B80D}" dt="2024-10-05T11:01:17.260" v="859" actId="1076"/>
        <pc:sldMkLst>
          <pc:docMk/>
          <pc:sldMk cId="2304966280" sldId="275"/>
        </pc:sldMkLst>
        <pc:spChg chg="mod">
          <ac:chgData name="John Harvey" userId="e5a0ab3946b3a4c5" providerId="LiveId" clId="{73DBF9BA-FF8A-4B84-B991-A0F981A6B80D}" dt="2024-10-05T11:01:17.260" v="859" actId="1076"/>
          <ac:spMkLst>
            <pc:docMk/>
            <pc:sldMk cId="2304966280" sldId="275"/>
            <ac:spMk id="2" creationId="{CA154E12-B68C-1960-C85A-DCA52A8EF4BF}"/>
          </ac:spMkLst>
        </pc:spChg>
        <pc:picChg chg="add mod">
          <ac:chgData name="John Harvey" userId="e5a0ab3946b3a4c5" providerId="LiveId" clId="{73DBF9BA-FF8A-4B84-B991-A0F981A6B80D}" dt="2024-10-05T11:00:55.361" v="834" actId="1076"/>
          <ac:picMkLst>
            <pc:docMk/>
            <pc:sldMk cId="2304966280" sldId="275"/>
            <ac:picMk id="3" creationId="{F2DF8693-8D4C-CA4B-9B3B-73BD76E466D6}"/>
          </ac:picMkLst>
        </pc:picChg>
        <pc:picChg chg="del mod">
          <ac:chgData name="John Harvey" userId="e5a0ab3946b3a4c5" providerId="LiveId" clId="{73DBF9BA-FF8A-4B84-B991-A0F981A6B80D}" dt="2024-10-05T11:00:44.719" v="831" actId="478"/>
          <ac:picMkLst>
            <pc:docMk/>
            <pc:sldMk cId="2304966280" sldId="275"/>
            <ac:picMk id="4" creationId="{EB206DF3-F718-0017-95C2-DAE9802F7551}"/>
          </ac:picMkLst>
        </pc:picChg>
      </pc:sldChg>
      <pc:sldChg chg="modNotes">
        <pc:chgData name="John Harvey" userId="e5a0ab3946b3a4c5" providerId="LiveId" clId="{73DBF9BA-FF8A-4B84-B991-A0F981A6B80D}" dt="2024-10-03T14:50:37.137" v="678" actId="20577"/>
        <pc:sldMkLst>
          <pc:docMk/>
          <pc:sldMk cId="2570947781" sldId="276"/>
        </pc:sldMkLst>
      </pc:sldChg>
      <pc:sldChg chg="modNotes">
        <pc:chgData name="John Harvey" userId="e5a0ab3946b3a4c5" providerId="LiveId" clId="{73DBF9BA-FF8A-4B84-B991-A0F981A6B80D}" dt="2024-10-03T14:50:40.892" v="679" actId="20577"/>
        <pc:sldMkLst>
          <pc:docMk/>
          <pc:sldMk cId="3801052164" sldId="277"/>
        </pc:sldMkLst>
      </pc:sldChg>
      <pc:sldChg chg="modSp mod modNotes">
        <pc:chgData name="John Harvey" userId="e5a0ab3946b3a4c5" providerId="LiveId" clId="{73DBF9BA-FF8A-4B84-B991-A0F981A6B80D}" dt="2024-10-06T10:27:17.424" v="1043" actId="20577"/>
        <pc:sldMkLst>
          <pc:docMk/>
          <pc:sldMk cId="323273232" sldId="278"/>
        </pc:sldMkLst>
        <pc:spChg chg="mod">
          <ac:chgData name="John Harvey" userId="e5a0ab3946b3a4c5" providerId="LiveId" clId="{73DBF9BA-FF8A-4B84-B991-A0F981A6B80D}" dt="2024-10-06T10:27:17.424" v="1043" actId="20577"/>
          <ac:spMkLst>
            <pc:docMk/>
            <pc:sldMk cId="323273232" sldId="278"/>
            <ac:spMk id="2" creationId="{CA154E12-B68C-1960-C85A-DCA52A8EF4BF}"/>
          </ac:spMkLst>
        </pc:spChg>
      </pc:sldChg>
      <pc:sldChg chg="modNotes">
        <pc:chgData name="John Harvey" userId="e5a0ab3946b3a4c5" providerId="LiveId" clId="{73DBF9BA-FF8A-4B84-B991-A0F981A6B80D}" dt="2024-10-03T14:50:58.441" v="684" actId="20577"/>
        <pc:sldMkLst>
          <pc:docMk/>
          <pc:sldMk cId="3118182926" sldId="279"/>
        </pc:sldMkLst>
      </pc:sldChg>
      <pc:sldChg chg="addSp delSp modSp mod modNotes">
        <pc:chgData name="John Harvey" userId="e5a0ab3946b3a4c5" providerId="LiveId" clId="{73DBF9BA-FF8A-4B84-B991-A0F981A6B80D}" dt="2024-10-03T14:51:45.705" v="689" actId="20577"/>
        <pc:sldMkLst>
          <pc:docMk/>
          <pc:sldMk cId="2966211481" sldId="280"/>
        </pc:sldMkLst>
        <pc:spChg chg="del mod">
          <ac:chgData name="John Harvey" userId="e5a0ab3946b3a4c5" providerId="LiveId" clId="{73DBF9BA-FF8A-4B84-B991-A0F981A6B80D}" dt="2024-10-03T13:18:00.190" v="73" actId="478"/>
          <ac:spMkLst>
            <pc:docMk/>
            <pc:sldMk cId="2966211481" sldId="280"/>
            <ac:spMk id="2" creationId="{CA154E12-B68C-1960-C85A-DCA52A8EF4BF}"/>
          </ac:spMkLst>
        </pc:spChg>
        <pc:spChg chg="add del mod">
          <ac:chgData name="John Harvey" userId="e5a0ab3946b3a4c5" providerId="LiveId" clId="{73DBF9BA-FF8A-4B84-B991-A0F981A6B80D}" dt="2024-10-03T13:18:03.719" v="74" actId="478"/>
          <ac:spMkLst>
            <pc:docMk/>
            <pc:sldMk cId="2966211481" sldId="280"/>
            <ac:spMk id="5" creationId="{B75DDBD1-BAF6-6A25-8163-BB5A52645359}"/>
          </ac:spMkLst>
        </pc:spChg>
        <pc:picChg chg="mod">
          <ac:chgData name="John Harvey" userId="e5a0ab3946b3a4c5" providerId="LiveId" clId="{73DBF9BA-FF8A-4B84-B991-A0F981A6B80D}" dt="2024-10-03T13:18:09.054" v="77" actId="1076"/>
          <ac:picMkLst>
            <pc:docMk/>
            <pc:sldMk cId="2966211481" sldId="280"/>
            <ac:picMk id="4" creationId="{A7592000-FCD5-3DA3-882D-FD65FBA07DFD}"/>
          </ac:picMkLst>
        </pc:picChg>
      </pc:sldChg>
      <pc:sldChg chg="modSp mod modNotes">
        <pc:chgData name="John Harvey" userId="e5a0ab3946b3a4c5" providerId="LiveId" clId="{73DBF9BA-FF8A-4B84-B991-A0F981A6B80D}" dt="2024-10-05T11:19:44.008" v="1016" actId="1076"/>
        <pc:sldMkLst>
          <pc:docMk/>
          <pc:sldMk cId="1179126787" sldId="281"/>
        </pc:sldMkLst>
        <pc:spChg chg="mod">
          <ac:chgData name="John Harvey" userId="e5a0ab3946b3a4c5" providerId="LiveId" clId="{73DBF9BA-FF8A-4B84-B991-A0F981A6B80D}" dt="2024-10-05T11:19:44.008" v="1016" actId="1076"/>
          <ac:spMkLst>
            <pc:docMk/>
            <pc:sldMk cId="1179126787" sldId="281"/>
            <ac:spMk id="2" creationId="{CA154E12-B68C-1960-C85A-DCA52A8EF4BF}"/>
          </ac:spMkLst>
        </pc:spChg>
      </pc:sldChg>
      <pc:sldChg chg="modNotes">
        <pc:chgData name="John Harvey" userId="e5a0ab3946b3a4c5" providerId="LiveId" clId="{73DBF9BA-FF8A-4B84-B991-A0F981A6B80D}" dt="2024-10-03T14:52:08.143" v="696" actId="20577"/>
        <pc:sldMkLst>
          <pc:docMk/>
          <pc:sldMk cId="937047570" sldId="282"/>
        </pc:sldMkLst>
      </pc:sldChg>
      <pc:sldChg chg="modSp mod modNotes">
        <pc:chgData name="John Harvey" userId="e5a0ab3946b3a4c5" providerId="LiveId" clId="{73DBF9BA-FF8A-4B84-B991-A0F981A6B80D}" dt="2024-10-03T14:52:11.162" v="698" actId="20577"/>
        <pc:sldMkLst>
          <pc:docMk/>
          <pc:sldMk cId="1199255892" sldId="283"/>
        </pc:sldMkLst>
        <pc:spChg chg="mod">
          <ac:chgData name="John Harvey" userId="e5a0ab3946b3a4c5" providerId="LiveId" clId="{73DBF9BA-FF8A-4B84-B991-A0F981A6B80D}" dt="2024-10-03T14:45:12.635" v="655" actId="20577"/>
          <ac:spMkLst>
            <pc:docMk/>
            <pc:sldMk cId="1199255892" sldId="283"/>
            <ac:spMk id="2" creationId="{CA154E12-B68C-1960-C85A-DCA52A8EF4BF}"/>
          </ac:spMkLst>
        </pc:spChg>
      </pc:sldChg>
      <pc:sldChg chg="addSp delSp modSp mod modNotes">
        <pc:chgData name="John Harvey" userId="e5a0ab3946b3a4c5" providerId="LiveId" clId="{73DBF9BA-FF8A-4B84-B991-A0F981A6B80D}" dt="2024-10-05T09:40:06.984" v="782" actId="1076"/>
        <pc:sldMkLst>
          <pc:docMk/>
          <pc:sldMk cId="867969452" sldId="284"/>
        </pc:sldMkLst>
        <pc:spChg chg="mod">
          <ac:chgData name="John Harvey" userId="e5a0ab3946b3a4c5" providerId="LiveId" clId="{73DBF9BA-FF8A-4B84-B991-A0F981A6B80D}" dt="2024-10-03T13:20:10.994" v="137" actId="20577"/>
          <ac:spMkLst>
            <pc:docMk/>
            <pc:sldMk cId="867969452" sldId="284"/>
            <ac:spMk id="2" creationId="{CA154E12-B68C-1960-C85A-DCA52A8EF4BF}"/>
          </ac:spMkLst>
        </pc:spChg>
        <pc:picChg chg="add mod">
          <ac:chgData name="John Harvey" userId="e5a0ab3946b3a4c5" providerId="LiveId" clId="{73DBF9BA-FF8A-4B84-B991-A0F981A6B80D}" dt="2024-10-05T09:40:06.984" v="782" actId="1076"/>
          <ac:picMkLst>
            <pc:docMk/>
            <pc:sldMk cId="867969452" sldId="284"/>
            <ac:picMk id="5" creationId="{BE1E995B-A194-3A4B-69B3-5918002E08DB}"/>
          </ac:picMkLst>
        </pc:picChg>
        <pc:picChg chg="del">
          <ac:chgData name="John Harvey" userId="e5a0ab3946b3a4c5" providerId="LiveId" clId="{73DBF9BA-FF8A-4B84-B991-A0F981A6B80D}" dt="2024-10-05T09:39:58.298" v="778" actId="478"/>
          <ac:picMkLst>
            <pc:docMk/>
            <pc:sldMk cId="867969452" sldId="284"/>
            <ac:picMk id="7" creationId="{6542B622-D99F-FBCD-8141-FE5F40247C07}"/>
          </ac:picMkLst>
        </pc:picChg>
      </pc:sldChg>
      <pc:sldChg chg="addSp delSp modSp mod modNotes">
        <pc:chgData name="John Harvey" userId="e5a0ab3946b3a4c5" providerId="LiveId" clId="{73DBF9BA-FF8A-4B84-B991-A0F981A6B80D}" dt="2024-10-05T15:41:28.307" v="1023" actId="1076"/>
        <pc:sldMkLst>
          <pc:docMk/>
          <pc:sldMk cId="3013642300" sldId="285"/>
        </pc:sldMkLst>
        <pc:spChg chg="mod">
          <ac:chgData name="John Harvey" userId="e5a0ab3946b3a4c5" providerId="LiveId" clId="{73DBF9BA-FF8A-4B84-B991-A0F981A6B80D}" dt="2024-10-05T11:13:05.935" v="944" actId="1076"/>
          <ac:spMkLst>
            <pc:docMk/>
            <pc:sldMk cId="3013642300" sldId="285"/>
            <ac:spMk id="2" creationId="{CA154E12-B68C-1960-C85A-DCA52A8EF4BF}"/>
          </ac:spMkLst>
        </pc:spChg>
        <pc:picChg chg="add mod">
          <ac:chgData name="John Harvey" userId="e5a0ab3946b3a4c5" providerId="LiveId" clId="{73DBF9BA-FF8A-4B84-B991-A0F981A6B80D}" dt="2024-10-05T15:41:28.307" v="1023" actId="1076"/>
          <ac:picMkLst>
            <pc:docMk/>
            <pc:sldMk cId="3013642300" sldId="285"/>
            <ac:picMk id="4" creationId="{0052DA1E-0B73-9A94-59BD-2C436CE8DEB3}"/>
          </ac:picMkLst>
        </pc:picChg>
        <pc:picChg chg="add del mod">
          <ac:chgData name="John Harvey" userId="e5a0ab3946b3a4c5" providerId="LiveId" clId="{73DBF9BA-FF8A-4B84-B991-A0F981A6B80D}" dt="2024-10-05T11:14:59.326" v="945" actId="478"/>
          <ac:picMkLst>
            <pc:docMk/>
            <pc:sldMk cId="3013642300" sldId="285"/>
            <ac:picMk id="4" creationId="{C5B4B00E-1E8B-2C79-C30F-E323BABF91B8}"/>
          </ac:picMkLst>
        </pc:picChg>
        <pc:picChg chg="del mod">
          <ac:chgData name="John Harvey" userId="e5a0ab3946b3a4c5" providerId="LiveId" clId="{73DBF9BA-FF8A-4B84-B991-A0F981A6B80D}" dt="2024-10-05T11:12:25.621" v="938" actId="478"/>
          <ac:picMkLst>
            <pc:docMk/>
            <pc:sldMk cId="3013642300" sldId="285"/>
            <ac:picMk id="5" creationId="{5971EE6E-14AF-A65C-0F81-B41898EBE719}"/>
          </ac:picMkLst>
        </pc:picChg>
        <pc:picChg chg="add del mod">
          <ac:chgData name="John Harvey" userId="e5a0ab3946b3a4c5" providerId="LiveId" clId="{73DBF9BA-FF8A-4B84-B991-A0F981A6B80D}" dt="2024-10-05T15:41:13.428" v="1018" actId="478"/>
          <ac:picMkLst>
            <pc:docMk/>
            <pc:sldMk cId="3013642300" sldId="285"/>
            <ac:picMk id="7" creationId="{DE65A572-C253-FCFC-7F3E-F8F18B327483}"/>
          </ac:picMkLst>
        </pc:picChg>
      </pc:sldChg>
      <pc:sldChg chg="modNotes">
        <pc:chgData name="John Harvey" userId="e5a0ab3946b3a4c5" providerId="LiveId" clId="{73DBF9BA-FF8A-4B84-B991-A0F981A6B80D}" dt="2024-10-03T14:52:14.145" v="700" actId="20577"/>
        <pc:sldMkLst>
          <pc:docMk/>
          <pc:sldMk cId="3814060699" sldId="286"/>
        </pc:sldMkLst>
      </pc:sldChg>
      <pc:sldChg chg="modSp mod modNotes">
        <pc:chgData name="John Harvey" userId="e5a0ab3946b3a4c5" providerId="LiveId" clId="{73DBF9BA-FF8A-4B84-B991-A0F981A6B80D}" dt="2024-10-03T14:52:18.265" v="701" actId="20577"/>
        <pc:sldMkLst>
          <pc:docMk/>
          <pc:sldMk cId="680966374" sldId="287"/>
        </pc:sldMkLst>
        <pc:spChg chg="mod">
          <ac:chgData name="John Harvey" userId="e5a0ab3946b3a4c5" providerId="LiveId" clId="{73DBF9BA-FF8A-4B84-B991-A0F981A6B80D}" dt="2024-10-03T13:21:17.038" v="148" actId="1076"/>
          <ac:spMkLst>
            <pc:docMk/>
            <pc:sldMk cId="680966374" sldId="287"/>
            <ac:spMk id="2" creationId="{CA154E12-B68C-1960-C85A-DCA52A8EF4BF}"/>
          </ac:spMkLst>
        </pc:spChg>
      </pc:sldChg>
      <pc:sldChg chg="modSp mod modNotes">
        <pc:chgData name="John Harvey" userId="e5a0ab3946b3a4c5" providerId="LiveId" clId="{73DBF9BA-FF8A-4B84-B991-A0F981A6B80D}" dt="2024-10-03T15:24:13.104" v="762" actId="20577"/>
        <pc:sldMkLst>
          <pc:docMk/>
          <pc:sldMk cId="2644497187" sldId="288"/>
        </pc:sldMkLst>
        <pc:spChg chg="mod">
          <ac:chgData name="John Harvey" userId="e5a0ab3946b3a4c5" providerId="LiveId" clId="{73DBF9BA-FF8A-4B84-B991-A0F981A6B80D}" dt="2024-10-03T15:24:13.104" v="762" actId="20577"/>
          <ac:spMkLst>
            <pc:docMk/>
            <pc:sldMk cId="2644497187" sldId="288"/>
            <ac:spMk id="2" creationId="{CA154E12-B68C-1960-C85A-DCA52A8EF4BF}"/>
          </ac:spMkLst>
        </pc:spChg>
      </pc:sldChg>
      <pc:sldChg chg="modNotes">
        <pc:chgData name="John Harvey" userId="e5a0ab3946b3a4c5" providerId="LiveId" clId="{73DBF9BA-FF8A-4B84-B991-A0F981A6B80D}" dt="2024-10-03T14:53:27.964" v="721" actId="20577"/>
        <pc:sldMkLst>
          <pc:docMk/>
          <pc:sldMk cId="2610018933" sldId="289"/>
        </pc:sldMkLst>
      </pc:sldChg>
      <pc:sldChg chg="ord modNotes">
        <pc:chgData name="John Harvey" userId="e5a0ab3946b3a4c5" providerId="LiveId" clId="{73DBF9BA-FF8A-4B84-B991-A0F981A6B80D}" dt="2024-10-05T10:21:24.493" v="801"/>
        <pc:sldMkLst>
          <pc:docMk/>
          <pc:sldMk cId="1050888375" sldId="290"/>
        </pc:sldMkLst>
      </pc:sldChg>
      <pc:sldChg chg="modNotes">
        <pc:chgData name="John Harvey" userId="e5a0ab3946b3a4c5" providerId="LiveId" clId="{73DBF9BA-FF8A-4B84-B991-A0F981A6B80D}" dt="2024-10-03T14:53:38.037" v="724" actId="20577"/>
        <pc:sldMkLst>
          <pc:docMk/>
          <pc:sldMk cId="3391270675" sldId="291"/>
        </pc:sldMkLst>
      </pc:sldChg>
      <pc:sldChg chg="modNotes">
        <pc:chgData name="John Harvey" userId="e5a0ab3946b3a4c5" providerId="LiveId" clId="{73DBF9BA-FF8A-4B84-B991-A0F981A6B80D}" dt="2024-10-03T14:53:41.735" v="725" actId="20577"/>
        <pc:sldMkLst>
          <pc:docMk/>
          <pc:sldMk cId="1554548059" sldId="292"/>
        </pc:sldMkLst>
      </pc:sldChg>
      <pc:sldChg chg="ord modNotes">
        <pc:chgData name="John Harvey" userId="e5a0ab3946b3a4c5" providerId="LiveId" clId="{73DBF9BA-FF8A-4B84-B991-A0F981A6B80D}" dt="2024-10-05T10:40:55.950" v="827"/>
        <pc:sldMkLst>
          <pc:docMk/>
          <pc:sldMk cId="2538891393" sldId="293"/>
        </pc:sldMkLst>
      </pc:sldChg>
      <pc:sldChg chg="mod ord modShow modNotes">
        <pc:chgData name="John Harvey" userId="e5a0ab3946b3a4c5" providerId="LiveId" clId="{73DBF9BA-FF8A-4B84-B991-A0F981A6B80D}" dt="2024-10-05T10:40:58.595" v="829"/>
        <pc:sldMkLst>
          <pc:docMk/>
          <pc:sldMk cId="3374811083" sldId="294"/>
        </pc:sldMkLst>
      </pc:sldChg>
      <pc:sldChg chg="ord modNotes">
        <pc:chgData name="John Harvey" userId="e5a0ab3946b3a4c5" providerId="LiveId" clId="{73DBF9BA-FF8A-4B84-B991-A0F981A6B80D}" dt="2024-10-03T14:53:34.736" v="723" actId="20577"/>
        <pc:sldMkLst>
          <pc:docMk/>
          <pc:sldMk cId="3085346396" sldId="295"/>
        </pc:sldMkLst>
      </pc:sldChg>
      <pc:sldChg chg="addSp delSp modSp mod modShow modNotes">
        <pc:chgData name="John Harvey" userId="e5a0ab3946b3a4c5" providerId="LiveId" clId="{73DBF9BA-FF8A-4B84-B991-A0F981A6B80D}" dt="2024-10-03T14:52:57.119" v="713" actId="20577"/>
        <pc:sldMkLst>
          <pc:docMk/>
          <pc:sldMk cId="1494197203" sldId="296"/>
        </pc:sldMkLst>
        <pc:spChg chg="add del mod">
          <ac:chgData name="John Harvey" userId="e5a0ab3946b3a4c5" providerId="LiveId" clId="{73DBF9BA-FF8A-4B84-B991-A0F981A6B80D}" dt="2024-10-03T13:26:56.691" v="219" actId="478"/>
          <ac:spMkLst>
            <pc:docMk/>
            <pc:sldMk cId="1494197203" sldId="296"/>
            <ac:spMk id="2" creationId="{CA154E12-B68C-1960-C85A-DCA52A8EF4BF}"/>
          </ac:spMkLst>
        </pc:spChg>
        <pc:spChg chg="add del mod">
          <ac:chgData name="John Harvey" userId="e5a0ab3946b3a4c5" providerId="LiveId" clId="{73DBF9BA-FF8A-4B84-B991-A0F981A6B80D}" dt="2024-10-03T13:26:04.660" v="195" actId="478"/>
          <ac:spMkLst>
            <pc:docMk/>
            <pc:sldMk cId="1494197203" sldId="296"/>
            <ac:spMk id="8" creationId="{832C27E7-3A38-87DC-7545-0A695CBEF64E}"/>
          </ac:spMkLst>
        </pc:spChg>
        <pc:spChg chg="add del mod">
          <ac:chgData name="John Harvey" userId="e5a0ab3946b3a4c5" providerId="LiveId" clId="{73DBF9BA-FF8A-4B84-B991-A0F981A6B80D}" dt="2024-10-03T13:26:58.464" v="220" actId="478"/>
          <ac:spMkLst>
            <pc:docMk/>
            <pc:sldMk cId="1494197203" sldId="296"/>
            <ac:spMk id="10" creationId="{A9414717-6ABA-217D-B02E-3CDAF3A27B79}"/>
          </ac:spMkLst>
        </pc:spChg>
        <pc:graphicFrameChg chg="add mod">
          <ac:chgData name="John Harvey" userId="e5a0ab3946b3a4c5" providerId="LiveId" clId="{73DBF9BA-FF8A-4B84-B991-A0F981A6B80D}" dt="2024-10-03T13:24:24.048" v="178"/>
          <ac:graphicFrameMkLst>
            <pc:docMk/>
            <pc:sldMk cId="1494197203" sldId="296"/>
            <ac:graphicFrameMk id="3" creationId="{32EAFAE0-53D8-88DC-7D6C-3C2F5F3982E5}"/>
          </ac:graphicFrameMkLst>
        </pc:graphicFrameChg>
        <pc:picChg chg="add del">
          <ac:chgData name="John Harvey" userId="e5a0ab3946b3a4c5" providerId="LiveId" clId="{73DBF9BA-FF8A-4B84-B991-A0F981A6B80D}" dt="2024-10-03T13:27:00.292" v="221" actId="478"/>
          <ac:picMkLst>
            <pc:docMk/>
            <pc:sldMk cId="1494197203" sldId="296"/>
            <ac:picMk id="5" creationId="{49CFCB9F-912F-5B6E-4381-EB05292ECB39}"/>
          </ac:picMkLst>
        </pc:picChg>
        <pc:picChg chg="add mod">
          <ac:chgData name="John Harvey" userId="e5a0ab3946b3a4c5" providerId="LiveId" clId="{73DBF9BA-FF8A-4B84-B991-A0F981A6B80D}" dt="2024-10-03T13:26:06.445" v="199"/>
          <ac:picMkLst>
            <pc:docMk/>
            <pc:sldMk cId="1494197203" sldId="296"/>
            <ac:picMk id="6" creationId="{E1007F64-A95D-AE91-57C2-C2800D2894E8}"/>
          </ac:picMkLst>
        </pc:picChg>
        <pc:picChg chg="add mod">
          <ac:chgData name="John Harvey" userId="e5a0ab3946b3a4c5" providerId="LiveId" clId="{73DBF9BA-FF8A-4B84-B991-A0F981A6B80D}" dt="2024-10-03T13:27:07.768" v="227" actId="1076"/>
          <ac:picMkLst>
            <pc:docMk/>
            <pc:sldMk cId="1494197203" sldId="296"/>
            <ac:picMk id="12" creationId="{507C4086-E397-AEA2-138A-2599FBB134CC}"/>
          </ac:picMkLst>
        </pc:picChg>
      </pc:sldChg>
      <pc:sldChg chg="modNotes">
        <pc:chgData name="John Harvey" userId="e5a0ab3946b3a4c5" providerId="LiveId" clId="{73DBF9BA-FF8A-4B84-B991-A0F981A6B80D}" dt="2024-10-03T14:52:21.467" v="702" actId="20577"/>
        <pc:sldMkLst>
          <pc:docMk/>
          <pc:sldMk cId="2098018699" sldId="298"/>
        </pc:sldMkLst>
      </pc:sldChg>
      <pc:sldChg chg="modNotes">
        <pc:chgData name="John Harvey" userId="e5a0ab3946b3a4c5" providerId="LiveId" clId="{73DBF9BA-FF8A-4B84-B991-A0F981A6B80D}" dt="2024-10-03T14:52:41.563" v="709" actId="20577"/>
        <pc:sldMkLst>
          <pc:docMk/>
          <pc:sldMk cId="1367525903" sldId="299"/>
        </pc:sldMkLst>
      </pc:sldChg>
      <pc:sldChg chg="mod modShow modNotes">
        <pc:chgData name="John Harvey" userId="e5a0ab3946b3a4c5" providerId="LiveId" clId="{73DBF9BA-FF8A-4B84-B991-A0F981A6B80D}" dt="2024-10-03T14:52:44.504" v="710" actId="20577"/>
        <pc:sldMkLst>
          <pc:docMk/>
          <pc:sldMk cId="4156811948" sldId="300"/>
        </pc:sldMkLst>
      </pc:sldChg>
      <pc:sldChg chg="modNotes">
        <pc:chgData name="John Harvey" userId="e5a0ab3946b3a4c5" providerId="LiveId" clId="{73DBF9BA-FF8A-4B84-B991-A0F981A6B80D}" dt="2024-10-03T14:52:47.847" v="711" actId="20577"/>
        <pc:sldMkLst>
          <pc:docMk/>
          <pc:sldMk cId="3029822237" sldId="301"/>
        </pc:sldMkLst>
      </pc:sldChg>
      <pc:sldChg chg="mod modShow modNotes">
        <pc:chgData name="John Harvey" userId="e5a0ab3946b3a4c5" providerId="LiveId" clId="{73DBF9BA-FF8A-4B84-B991-A0F981A6B80D}" dt="2024-10-03T14:52:53.864" v="712" actId="20577"/>
        <pc:sldMkLst>
          <pc:docMk/>
          <pc:sldMk cId="702805266" sldId="302"/>
        </pc:sldMkLst>
      </pc:sldChg>
      <pc:sldChg chg="modNotes">
        <pc:chgData name="John Harvey" userId="e5a0ab3946b3a4c5" providerId="LiveId" clId="{73DBF9BA-FF8A-4B84-B991-A0F981A6B80D}" dt="2024-10-03T14:51:56.546" v="692" actId="20577"/>
        <pc:sldMkLst>
          <pc:docMk/>
          <pc:sldMk cId="2158483828" sldId="303"/>
        </pc:sldMkLst>
      </pc:sldChg>
      <pc:sldChg chg="addSp delSp modSp mod modNotes">
        <pc:chgData name="John Harvey" userId="e5a0ab3946b3a4c5" providerId="LiveId" clId="{73DBF9BA-FF8A-4B84-B991-A0F981A6B80D}" dt="2024-10-06T10:33:02.714" v="1082" actId="20577"/>
        <pc:sldMkLst>
          <pc:docMk/>
          <pc:sldMk cId="633273817" sldId="304"/>
        </pc:sldMkLst>
        <pc:spChg chg="mod">
          <ac:chgData name="John Harvey" userId="e5a0ab3946b3a4c5" providerId="LiveId" clId="{73DBF9BA-FF8A-4B84-B991-A0F981A6B80D}" dt="2024-10-06T10:33:02.714" v="1082" actId="20577"/>
          <ac:spMkLst>
            <pc:docMk/>
            <pc:sldMk cId="633273817" sldId="304"/>
            <ac:spMk id="2" creationId="{CA154E12-B68C-1960-C85A-DCA52A8EF4BF}"/>
          </ac:spMkLst>
        </pc:spChg>
        <pc:picChg chg="mod">
          <ac:chgData name="John Harvey" userId="e5a0ab3946b3a4c5" providerId="LiveId" clId="{73DBF9BA-FF8A-4B84-B991-A0F981A6B80D}" dt="2024-10-05T11:18:49.687" v="1005" actId="1076"/>
          <ac:picMkLst>
            <pc:docMk/>
            <pc:sldMk cId="633273817" sldId="304"/>
            <ac:picMk id="7" creationId="{74DA7A22-C8E6-21B5-F621-863C7B183372}"/>
          </ac:picMkLst>
        </pc:picChg>
        <pc:picChg chg="add del">
          <ac:chgData name="John Harvey" userId="e5a0ab3946b3a4c5" providerId="LiveId" clId="{73DBF9BA-FF8A-4B84-B991-A0F981A6B80D}" dt="2024-10-05T11:18:50.269" v="1006" actId="478"/>
          <ac:picMkLst>
            <pc:docMk/>
            <pc:sldMk cId="633273817" sldId="304"/>
            <ac:picMk id="9" creationId="{3CFBDF63-658A-293B-9485-A356C7147B23}"/>
          </ac:picMkLst>
        </pc:picChg>
      </pc:sldChg>
      <pc:sldChg chg="modSp mod modNotes">
        <pc:chgData name="John Harvey" userId="e5a0ab3946b3a4c5" providerId="LiveId" clId="{73DBF9BA-FF8A-4B84-B991-A0F981A6B80D}" dt="2024-10-03T14:51:31.391" v="686" actId="6549"/>
        <pc:sldMkLst>
          <pc:docMk/>
          <pc:sldMk cId="538638666" sldId="305"/>
        </pc:sldMkLst>
        <pc:spChg chg="mod">
          <ac:chgData name="John Harvey" userId="e5a0ab3946b3a4c5" providerId="LiveId" clId="{73DBF9BA-FF8A-4B84-B991-A0F981A6B80D}" dt="2024-10-03T13:16:51.840" v="32" actId="20577"/>
          <ac:spMkLst>
            <pc:docMk/>
            <pc:sldMk cId="538638666" sldId="305"/>
            <ac:spMk id="2" creationId="{CA154E12-B68C-1960-C85A-DCA52A8EF4BF}"/>
          </ac:spMkLst>
        </pc:spChg>
      </pc:sldChg>
      <pc:sldChg chg="modSp mod modNotes">
        <pc:chgData name="John Harvey" userId="e5a0ab3946b3a4c5" providerId="LiveId" clId="{73DBF9BA-FF8A-4B84-B991-A0F981A6B80D}" dt="2024-10-06T10:29:00.744" v="1057" actId="20577"/>
        <pc:sldMkLst>
          <pc:docMk/>
          <pc:sldMk cId="131623333" sldId="306"/>
        </pc:sldMkLst>
        <pc:spChg chg="mod">
          <ac:chgData name="John Harvey" userId="e5a0ab3946b3a4c5" providerId="LiveId" clId="{73DBF9BA-FF8A-4B84-B991-A0F981A6B80D}" dt="2024-10-06T10:29:00.744" v="1057" actId="20577"/>
          <ac:spMkLst>
            <pc:docMk/>
            <pc:sldMk cId="131623333" sldId="306"/>
            <ac:spMk id="2" creationId="{CA154E12-B68C-1960-C85A-DCA52A8EF4BF}"/>
          </ac:spMkLst>
        </pc:spChg>
      </pc:sldChg>
      <pc:sldChg chg="modSp mod modNotes">
        <pc:chgData name="John Harvey" userId="e5a0ab3946b3a4c5" providerId="LiveId" clId="{73DBF9BA-FF8A-4B84-B991-A0F981A6B80D}" dt="2024-10-06T10:30:59.823" v="1062" actId="20577"/>
        <pc:sldMkLst>
          <pc:docMk/>
          <pc:sldMk cId="2446805372" sldId="307"/>
        </pc:sldMkLst>
        <pc:spChg chg="mod">
          <ac:chgData name="John Harvey" userId="e5a0ab3946b3a4c5" providerId="LiveId" clId="{73DBF9BA-FF8A-4B84-B991-A0F981A6B80D}" dt="2024-10-06T10:30:59.823" v="1062" actId="20577"/>
          <ac:spMkLst>
            <pc:docMk/>
            <pc:sldMk cId="2446805372" sldId="307"/>
            <ac:spMk id="2" creationId="{CA154E12-B68C-1960-C85A-DCA52A8EF4BF}"/>
          </ac:spMkLst>
        </pc:spChg>
      </pc:sldChg>
      <pc:sldChg chg="modNotes">
        <pc:chgData name="John Harvey" userId="e5a0ab3946b3a4c5" providerId="LiveId" clId="{73DBF9BA-FF8A-4B84-B991-A0F981A6B80D}" dt="2024-10-03T14:52:03.419" v="694" actId="20577"/>
        <pc:sldMkLst>
          <pc:docMk/>
          <pc:sldMk cId="1425702092" sldId="308"/>
        </pc:sldMkLst>
      </pc:sldChg>
      <pc:sldChg chg="modNotes">
        <pc:chgData name="John Harvey" userId="e5a0ab3946b3a4c5" providerId="LiveId" clId="{73DBF9BA-FF8A-4B84-B991-A0F981A6B80D}" dt="2024-10-03T14:52:35.191" v="707" actId="20577"/>
        <pc:sldMkLst>
          <pc:docMk/>
          <pc:sldMk cId="3992576932" sldId="309"/>
        </pc:sldMkLst>
      </pc:sldChg>
      <pc:sldChg chg="modNotes">
        <pc:chgData name="John Harvey" userId="e5a0ab3946b3a4c5" providerId="LiveId" clId="{73DBF9BA-FF8A-4B84-B991-A0F981A6B80D}" dt="2024-10-03T14:52:38.425" v="708" actId="20577"/>
        <pc:sldMkLst>
          <pc:docMk/>
          <pc:sldMk cId="2278457488" sldId="310"/>
        </pc:sldMkLst>
      </pc:sldChg>
      <pc:sldChg chg="modNotes">
        <pc:chgData name="John Harvey" userId="e5a0ab3946b3a4c5" providerId="LiveId" clId="{73DBF9BA-FF8A-4B84-B991-A0F981A6B80D}" dt="2024-10-03T14:52:24.985" v="703" actId="20577"/>
        <pc:sldMkLst>
          <pc:docMk/>
          <pc:sldMk cId="1615399432" sldId="311"/>
        </pc:sldMkLst>
      </pc:sldChg>
      <pc:sldChg chg="addSp delSp modSp mod modAnim modNotes">
        <pc:chgData name="John Harvey" userId="e5a0ab3946b3a4c5" providerId="LiveId" clId="{73DBF9BA-FF8A-4B84-B991-A0F981A6B80D}" dt="2024-10-06T11:00:49.957" v="1093" actId="20577"/>
        <pc:sldMkLst>
          <pc:docMk/>
          <pc:sldMk cId="1721633875" sldId="312"/>
        </pc:sldMkLst>
        <pc:spChg chg="mod">
          <ac:chgData name="John Harvey" userId="e5a0ab3946b3a4c5" providerId="LiveId" clId="{73DBF9BA-FF8A-4B84-B991-A0F981A6B80D}" dt="2024-10-06T11:00:49.957" v="1093" actId="20577"/>
          <ac:spMkLst>
            <pc:docMk/>
            <pc:sldMk cId="1721633875" sldId="312"/>
            <ac:spMk id="2" creationId="{CA154E12-B68C-1960-C85A-DCA52A8EF4BF}"/>
          </ac:spMkLst>
        </pc:spChg>
        <pc:picChg chg="add mod">
          <ac:chgData name="John Harvey" userId="e5a0ab3946b3a4c5" providerId="LiveId" clId="{73DBF9BA-FF8A-4B84-B991-A0F981A6B80D}" dt="2024-10-03T13:37:42.674" v="301" actId="1076"/>
          <ac:picMkLst>
            <pc:docMk/>
            <pc:sldMk cId="1721633875" sldId="312"/>
            <ac:picMk id="3" creationId="{9D989ED0-C6D0-DC6F-5E3C-EEEBE5C60457}"/>
          </ac:picMkLst>
        </pc:picChg>
        <pc:picChg chg="del">
          <ac:chgData name="John Harvey" userId="e5a0ab3946b3a4c5" providerId="LiveId" clId="{73DBF9BA-FF8A-4B84-B991-A0F981A6B80D}" dt="2024-10-03T13:27:59.004" v="237" actId="478"/>
          <ac:picMkLst>
            <pc:docMk/>
            <pc:sldMk cId="1721633875" sldId="312"/>
            <ac:picMk id="5" creationId="{49CFCB9F-912F-5B6E-4381-EB05292ECB39}"/>
          </ac:picMkLst>
        </pc:picChg>
        <pc:picChg chg="add mod">
          <ac:chgData name="John Harvey" userId="e5a0ab3946b3a4c5" providerId="LiveId" clId="{73DBF9BA-FF8A-4B84-B991-A0F981A6B80D}" dt="2024-10-03T15:21:46.890" v="760" actId="1076"/>
          <ac:picMkLst>
            <pc:docMk/>
            <pc:sldMk cId="1721633875" sldId="312"/>
            <ac:picMk id="5" creationId="{4F0193E5-E796-177D-A701-79576CD08937}"/>
          </ac:picMkLst>
        </pc:picChg>
      </pc:sldChg>
      <pc:sldChg chg="del">
        <pc:chgData name="John Harvey" userId="e5a0ab3946b3a4c5" providerId="LiveId" clId="{73DBF9BA-FF8A-4B84-B991-A0F981A6B80D}" dt="2024-10-03T13:26:47.515" v="218" actId="47"/>
        <pc:sldMkLst>
          <pc:docMk/>
          <pc:sldMk cId="573045251" sldId="313"/>
        </pc:sldMkLst>
      </pc:sldChg>
      <pc:sldChg chg="modSp mod modNotes">
        <pc:chgData name="John Harvey" userId="e5a0ab3946b3a4c5" providerId="LiveId" clId="{73DBF9BA-FF8A-4B84-B991-A0F981A6B80D}" dt="2024-10-05T10:10:29.173" v="799" actId="20577"/>
        <pc:sldMkLst>
          <pc:docMk/>
          <pc:sldMk cId="2084943161" sldId="314"/>
        </pc:sldMkLst>
        <pc:spChg chg="mod">
          <ac:chgData name="John Harvey" userId="e5a0ab3946b3a4c5" providerId="LiveId" clId="{73DBF9BA-FF8A-4B84-B991-A0F981A6B80D}" dt="2024-10-05T10:10:29.173" v="799" actId="20577"/>
          <ac:spMkLst>
            <pc:docMk/>
            <pc:sldMk cId="2084943161" sldId="314"/>
            <ac:spMk id="2" creationId="{CA154E12-B68C-1960-C85A-DCA52A8EF4BF}"/>
          </ac:spMkLst>
        </pc:spChg>
      </pc:sldChg>
      <pc:sldChg chg="modNotes">
        <pc:chgData name="John Harvey" userId="e5a0ab3946b3a4c5" providerId="LiveId" clId="{73DBF9BA-FF8A-4B84-B991-A0F981A6B80D}" dt="2024-10-03T14:52:31.553" v="705" actId="20577"/>
        <pc:sldMkLst>
          <pc:docMk/>
          <pc:sldMk cId="2078833846" sldId="315"/>
        </pc:sldMkLst>
      </pc:sldChg>
      <pc:sldChg chg="add modNotes">
        <pc:chgData name="John Harvey" userId="e5a0ab3946b3a4c5" providerId="LiveId" clId="{73DBF9BA-FF8A-4B84-B991-A0F981A6B80D}" dt="2024-10-03T14:53:21.792" v="719" actId="20577"/>
        <pc:sldMkLst>
          <pc:docMk/>
          <pc:sldMk cId="2418127269" sldId="316"/>
        </pc:sldMkLst>
      </pc:sldChg>
      <pc:sldChg chg="addSp delSp modSp add mod delAnim modAnim modNotes">
        <pc:chgData name="John Harvey" userId="e5a0ab3946b3a4c5" providerId="LiveId" clId="{73DBF9BA-FF8A-4B84-B991-A0F981A6B80D}" dt="2024-10-03T14:53:05.513" v="715" actId="20577"/>
        <pc:sldMkLst>
          <pc:docMk/>
          <pc:sldMk cId="1267373645" sldId="317"/>
        </pc:sldMkLst>
        <pc:spChg chg="mod">
          <ac:chgData name="John Harvey" userId="e5a0ab3946b3a4c5" providerId="LiveId" clId="{73DBF9BA-FF8A-4B84-B991-A0F981A6B80D}" dt="2024-10-03T13:45:55.834" v="395" actId="1076"/>
          <ac:spMkLst>
            <pc:docMk/>
            <pc:sldMk cId="1267373645" sldId="317"/>
            <ac:spMk id="2" creationId="{CA154E12-B68C-1960-C85A-DCA52A8EF4BF}"/>
          </ac:spMkLst>
        </pc:spChg>
        <pc:picChg chg="del">
          <ac:chgData name="John Harvey" userId="e5a0ab3946b3a4c5" providerId="LiveId" clId="{73DBF9BA-FF8A-4B84-B991-A0F981A6B80D}" dt="2024-10-03T13:39:29.859" v="303" actId="478"/>
          <ac:picMkLst>
            <pc:docMk/>
            <pc:sldMk cId="1267373645" sldId="317"/>
            <ac:picMk id="3" creationId="{9D989ED0-C6D0-DC6F-5E3C-EEEBE5C60457}"/>
          </ac:picMkLst>
        </pc:picChg>
        <pc:picChg chg="add del mod">
          <ac:chgData name="John Harvey" userId="e5a0ab3946b3a4c5" providerId="LiveId" clId="{73DBF9BA-FF8A-4B84-B991-A0F981A6B80D}" dt="2024-10-03T13:45:41.546" v="391" actId="478"/>
          <ac:picMkLst>
            <pc:docMk/>
            <pc:sldMk cId="1267373645" sldId="317"/>
            <ac:picMk id="4" creationId="{D3E7ADAC-7AB5-5A95-8EA2-6C4D7260B991}"/>
          </ac:picMkLst>
        </pc:picChg>
        <pc:picChg chg="add mod">
          <ac:chgData name="John Harvey" userId="e5a0ab3946b3a4c5" providerId="LiveId" clId="{73DBF9BA-FF8A-4B84-B991-A0F981A6B80D}" dt="2024-10-03T13:45:59.262" v="396" actId="1076"/>
          <ac:picMkLst>
            <pc:docMk/>
            <pc:sldMk cId="1267373645" sldId="317"/>
            <ac:picMk id="5" creationId="{BC5CDEB8-B034-50A1-8BE5-DFEC487ECD5F}"/>
          </ac:picMkLst>
        </pc:picChg>
      </pc:sldChg>
      <pc:sldChg chg="addSp delSp modSp add mod delAnim modAnim modNotes">
        <pc:chgData name="John Harvey" userId="e5a0ab3946b3a4c5" providerId="LiveId" clId="{73DBF9BA-FF8A-4B84-B991-A0F981A6B80D}" dt="2024-10-03T14:53:12.609" v="717" actId="20577"/>
        <pc:sldMkLst>
          <pc:docMk/>
          <pc:sldMk cId="3948704595" sldId="318"/>
        </pc:sldMkLst>
        <pc:spChg chg="mod">
          <ac:chgData name="John Harvey" userId="e5a0ab3946b3a4c5" providerId="LiveId" clId="{73DBF9BA-FF8A-4B84-B991-A0F981A6B80D}" dt="2024-10-03T13:55:03.195" v="459" actId="1076"/>
          <ac:spMkLst>
            <pc:docMk/>
            <pc:sldMk cId="3948704595" sldId="318"/>
            <ac:spMk id="2" creationId="{CA154E12-B68C-1960-C85A-DCA52A8EF4BF}"/>
          </ac:spMkLst>
        </pc:spChg>
        <pc:picChg chg="add mod">
          <ac:chgData name="John Harvey" userId="e5a0ab3946b3a4c5" providerId="LiveId" clId="{73DBF9BA-FF8A-4B84-B991-A0F981A6B80D}" dt="2024-10-03T13:54:30.076" v="400" actId="1076"/>
          <ac:picMkLst>
            <pc:docMk/>
            <pc:sldMk cId="3948704595" sldId="318"/>
            <ac:picMk id="3" creationId="{71FBFA81-5D0A-F11B-AE15-AC07C569FCCD}"/>
          </ac:picMkLst>
        </pc:picChg>
        <pc:picChg chg="del">
          <ac:chgData name="John Harvey" userId="e5a0ab3946b3a4c5" providerId="LiveId" clId="{73DBF9BA-FF8A-4B84-B991-A0F981A6B80D}" dt="2024-10-03T13:54:24.506" v="398" actId="478"/>
          <ac:picMkLst>
            <pc:docMk/>
            <pc:sldMk cId="3948704595" sldId="318"/>
            <ac:picMk id="5" creationId="{BC5CDEB8-B034-50A1-8BE5-DFEC487ECD5F}"/>
          </ac:picMkLst>
        </pc:picChg>
      </pc:sldChg>
      <pc:sldChg chg="addSp delSp modSp add mod delAnim modNotes">
        <pc:chgData name="John Harvey" userId="e5a0ab3946b3a4c5" providerId="LiveId" clId="{73DBF9BA-FF8A-4B84-B991-A0F981A6B80D}" dt="2024-10-03T14:53:15.959" v="718" actId="20577"/>
        <pc:sldMkLst>
          <pc:docMk/>
          <pc:sldMk cId="211222626" sldId="319"/>
        </pc:sldMkLst>
        <pc:spChg chg="mod">
          <ac:chgData name="John Harvey" userId="e5a0ab3946b3a4c5" providerId="LiveId" clId="{73DBF9BA-FF8A-4B84-B991-A0F981A6B80D}" dt="2024-10-03T13:59:27.926" v="506" actId="20577"/>
          <ac:spMkLst>
            <pc:docMk/>
            <pc:sldMk cId="211222626" sldId="319"/>
            <ac:spMk id="2" creationId="{CA154E12-B68C-1960-C85A-DCA52A8EF4BF}"/>
          </ac:spMkLst>
        </pc:spChg>
        <pc:picChg chg="del">
          <ac:chgData name="John Harvey" userId="e5a0ab3946b3a4c5" providerId="LiveId" clId="{73DBF9BA-FF8A-4B84-B991-A0F981A6B80D}" dt="2024-10-03T13:59:00.577" v="461" actId="478"/>
          <ac:picMkLst>
            <pc:docMk/>
            <pc:sldMk cId="211222626" sldId="319"/>
            <ac:picMk id="3" creationId="{71FBFA81-5D0A-F11B-AE15-AC07C569FCCD}"/>
          </ac:picMkLst>
        </pc:picChg>
        <pc:picChg chg="add mod">
          <ac:chgData name="John Harvey" userId="e5a0ab3946b3a4c5" providerId="LiveId" clId="{73DBF9BA-FF8A-4B84-B991-A0F981A6B80D}" dt="2024-10-03T13:59:09.214" v="467" actId="14100"/>
          <ac:picMkLst>
            <pc:docMk/>
            <pc:sldMk cId="211222626" sldId="319"/>
            <ac:picMk id="5" creationId="{0A1ACB1B-7AB8-B9E1-E5D0-3D3CDC30F6A1}"/>
          </ac:picMkLst>
        </pc:picChg>
      </pc:sldChg>
      <pc:sldChg chg="addSp delSp modSp add mod delAnim modAnim modNotes">
        <pc:chgData name="John Harvey" userId="e5a0ab3946b3a4c5" providerId="LiveId" clId="{73DBF9BA-FF8A-4B84-B991-A0F981A6B80D}" dt="2024-10-03T14:53:09.170" v="716" actId="20577"/>
        <pc:sldMkLst>
          <pc:docMk/>
          <pc:sldMk cId="2507802165" sldId="320"/>
        </pc:sldMkLst>
        <pc:spChg chg="mod">
          <ac:chgData name="John Harvey" userId="e5a0ab3946b3a4c5" providerId="LiveId" clId="{73DBF9BA-FF8A-4B84-B991-A0F981A6B80D}" dt="2024-10-03T14:27:21.710" v="585" actId="1076"/>
          <ac:spMkLst>
            <pc:docMk/>
            <pc:sldMk cId="2507802165" sldId="320"/>
            <ac:spMk id="2" creationId="{CA154E12-B68C-1960-C85A-DCA52A8EF4BF}"/>
          </ac:spMkLst>
        </pc:spChg>
        <pc:picChg chg="add mod">
          <ac:chgData name="John Harvey" userId="e5a0ab3946b3a4c5" providerId="LiveId" clId="{73DBF9BA-FF8A-4B84-B991-A0F981A6B80D}" dt="2024-10-03T14:37:31.625" v="593" actId="1076"/>
          <ac:picMkLst>
            <pc:docMk/>
            <pc:sldMk cId="2507802165" sldId="320"/>
            <ac:picMk id="3" creationId="{A47F4BCD-2E89-D289-CF79-58E289CE5C2D}"/>
          </ac:picMkLst>
        </pc:picChg>
        <pc:picChg chg="del">
          <ac:chgData name="John Harvey" userId="e5a0ab3946b3a4c5" providerId="LiveId" clId="{73DBF9BA-FF8A-4B84-B991-A0F981A6B80D}" dt="2024-10-03T14:27:26.940" v="586" actId="478"/>
          <ac:picMkLst>
            <pc:docMk/>
            <pc:sldMk cId="2507802165" sldId="320"/>
            <ac:picMk id="5" creationId="{BC5CDEB8-B034-50A1-8BE5-DFEC487ECD5F}"/>
          </ac:picMkLst>
        </pc:picChg>
        <pc:picChg chg="add mod">
          <ac:chgData name="John Harvey" userId="e5a0ab3946b3a4c5" providerId="LiveId" clId="{73DBF9BA-FF8A-4B84-B991-A0F981A6B80D}" dt="2024-10-03T14:37:35.885" v="595" actId="1076"/>
          <ac:picMkLst>
            <pc:docMk/>
            <pc:sldMk cId="2507802165" sldId="320"/>
            <ac:picMk id="6" creationId="{B0F99F06-E857-1484-474C-8A1705089936}"/>
          </ac:picMkLst>
        </pc:picChg>
      </pc:sldChg>
      <pc:sldChg chg="addSp delSp modSp add mod ord modAnim modNotes">
        <pc:chgData name="John Harvey" userId="e5a0ab3946b3a4c5" providerId="LiveId" clId="{73DBF9BA-FF8A-4B84-B991-A0F981A6B80D}" dt="2024-10-05T16:35:24.019" v="1032" actId="1076"/>
        <pc:sldMkLst>
          <pc:docMk/>
          <pc:sldMk cId="3050541412" sldId="321"/>
        </pc:sldMkLst>
        <pc:spChg chg="del">
          <ac:chgData name="John Harvey" userId="e5a0ab3946b3a4c5" providerId="LiveId" clId="{73DBF9BA-FF8A-4B84-B991-A0F981A6B80D}" dt="2024-10-03T14:40:38" v="602" actId="478"/>
          <ac:spMkLst>
            <pc:docMk/>
            <pc:sldMk cId="3050541412" sldId="321"/>
            <ac:spMk id="2" creationId="{CA154E12-B68C-1960-C85A-DCA52A8EF4BF}"/>
          </ac:spMkLst>
        </pc:spChg>
        <pc:spChg chg="add del mod">
          <ac:chgData name="John Harvey" userId="e5a0ab3946b3a4c5" providerId="LiveId" clId="{73DBF9BA-FF8A-4B84-B991-A0F981A6B80D}" dt="2024-10-03T14:40:39.782" v="603" actId="478"/>
          <ac:spMkLst>
            <pc:docMk/>
            <pc:sldMk cId="3050541412" sldId="321"/>
            <ac:spMk id="5" creationId="{415667AE-93F1-5140-0F4E-133FD1FA3698}"/>
          </ac:spMkLst>
        </pc:spChg>
        <pc:picChg chg="add mod">
          <ac:chgData name="John Harvey" userId="e5a0ab3946b3a4c5" providerId="LiveId" clId="{73DBF9BA-FF8A-4B84-B991-A0F981A6B80D}" dt="2024-10-05T16:35:24.019" v="1032" actId="1076"/>
          <ac:picMkLst>
            <pc:docMk/>
            <pc:sldMk cId="3050541412" sldId="321"/>
            <ac:picMk id="2" creationId="{E802D345-155D-E853-CDAB-F3A3FA7AC7D8}"/>
          </ac:picMkLst>
        </pc:picChg>
        <pc:picChg chg="del">
          <ac:chgData name="John Harvey" userId="e5a0ab3946b3a4c5" providerId="LiveId" clId="{73DBF9BA-FF8A-4B84-B991-A0F981A6B80D}" dt="2024-10-03T14:40:35.411" v="601" actId="478"/>
          <ac:picMkLst>
            <pc:docMk/>
            <pc:sldMk cId="3050541412" sldId="321"/>
            <ac:picMk id="4" creationId="{3BEDA22B-5FAA-1FC9-D13A-D9B79113AA0A}"/>
          </ac:picMkLst>
        </pc:picChg>
        <pc:picChg chg="add del mod">
          <ac:chgData name="John Harvey" userId="e5a0ab3946b3a4c5" providerId="LiveId" clId="{73DBF9BA-FF8A-4B84-B991-A0F981A6B80D}" dt="2024-10-05T16:35:02.507" v="1024" actId="478"/>
          <ac:picMkLst>
            <pc:docMk/>
            <pc:sldMk cId="3050541412" sldId="321"/>
            <ac:picMk id="7" creationId="{DF007310-4DBE-7168-7F42-B3624C282F6E}"/>
          </ac:picMkLst>
        </pc:picChg>
      </pc:sldChg>
      <pc:sldChg chg="addSp delSp modSp add mod modAnim modShow">
        <pc:chgData name="John Harvey" userId="e5a0ab3946b3a4c5" providerId="LiveId" clId="{73DBF9BA-FF8A-4B84-B991-A0F981A6B80D}" dt="2024-10-05T16:36:36.896" v="1033" actId="729"/>
        <pc:sldMkLst>
          <pc:docMk/>
          <pc:sldMk cId="3334653522" sldId="322"/>
        </pc:sldMkLst>
        <pc:spChg chg="del">
          <ac:chgData name="John Harvey" userId="e5a0ab3946b3a4c5" providerId="LiveId" clId="{73DBF9BA-FF8A-4B84-B991-A0F981A6B80D}" dt="2024-10-05T10:38:02.646" v="811" actId="478"/>
          <ac:spMkLst>
            <pc:docMk/>
            <pc:sldMk cId="3334653522" sldId="322"/>
            <ac:spMk id="2" creationId="{CA154E12-B68C-1960-C85A-DCA52A8EF4BF}"/>
          </ac:spMkLst>
        </pc:spChg>
        <pc:spChg chg="add del mod">
          <ac:chgData name="John Harvey" userId="e5a0ab3946b3a4c5" providerId="LiveId" clId="{73DBF9BA-FF8A-4B84-B991-A0F981A6B80D}" dt="2024-10-05T10:38:05.294" v="812" actId="478"/>
          <ac:spMkLst>
            <pc:docMk/>
            <pc:sldMk cId="3334653522" sldId="322"/>
            <ac:spMk id="7" creationId="{8CB69A58-C73E-F4D3-9FC3-5D6595F4F853}"/>
          </ac:spMkLst>
        </pc:spChg>
        <pc:picChg chg="add del mod">
          <ac:chgData name="John Harvey" userId="e5a0ab3946b3a4c5" providerId="LiveId" clId="{73DBF9BA-FF8A-4B84-B991-A0F981A6B80D}" dt="2024-10-05T10:39:42.768" v="822" actId="478"/>
          <ac:picMkLst>
            <pc:docMk/>
            <pc:sldMk cId="3334653522" sldId="322"/>
            <ac:picMk id="4" creationId="{0C09140C-F23B-346B-7ADA-5D0B590135FD}"/>
          </ac:picMkLst>
        </pc:picChg>
        <pc:picChg chg="del">
          <ac:chgData name="John Harvey" userId="e5a0ab3946b3a4c5" providerId="LiveId" clId="{73DBF9BA-FF8A-4B84-B991-A0F981A6B80D}" dt="2024-10-05T10:22:08.400" v="803" actId="478"/>
          <ac:picMkLst>
            <pc:docMk/>
            <pc:sldMk cId="3334653522" sldId="322"/>
            <ac:picMk id="5" creationId="{FE422FCE-E54E-A9F1-4E22-D65C4A91C22C}"/>
          </ac:picMkLst>
        </pc:picChg>
        <pc:picChg chg="add mod">
          <ac:chgData name="John Harvey" userId="e5a0ab3946b3a4c5" providerId="LiveId" clId="{73DBF9BA-FF8A-4B84-B991-A0F981A6B80D}" dt="2024-10-05T10:39:48.989" v="825" actId="1076"/>
          <ac:picMkLst>
            <pc:docMk/>
            <pc:sldMk cId="3334653522" sldId="322"/>
            <ac:picMk id="8" creationId="{F423506B-23B0-6B94-2B53-85D5331ADCA1}"/>
          </ac:picMkLst>
        </pc:picChg>
      </pc:sldChg>
      <pc:sldChg chg="add">
        <pc:chgData name="John Harvey" userId="e5a0ab3946b3a4c5" providerId="LiveId" clId="{73DBF9BA-FF8A-4B84-B991-A0F981A6B80D}" dt="2024-10-05T11:11:50.615" v="887" actId="2890"/>
        <pc:sldMkLst>
          <pc:docMk/>
          <pc:sldMk cId="416143882" sldId="323"/>
        </pc:sldMkLst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BD94F72-B263-9D52-FCB6-B0C671F27A33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97783A3-ECE3-699C-CE97-A3DEA59F64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10F66B-1990-4613-A16E-CC0790E5662D}" type="datetimeFigureOut">
              <a:rPr lang="en-GB" smtClean="0"/>
              <a:t>06/10/2024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1CB133-16DA-7BA2-A254-B136BBE6CDF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B41EC4-53E6-FD06-44BC-8A0ADABADAA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A0F7B5-EC24-47A2-8D3E-320B69C67264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208632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6932CF-9D49-469C-9539-C2AF519B758F}" type="datetimeFigureOut">
              <a:rPr lang="en-GB" smtClean="0"/>
              <a:t>06/10/2024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ECB487-F283-4D20-8443-41F11F0259C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0216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644866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55137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3251788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715757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64177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89903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46477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795773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58615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4151489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19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349652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>
          <a:xfrm>
            <a:off x="685800" y="4411980"/>
            <a:ext cx="5486400" cy="360045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4220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5313474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8670552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874018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23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55610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24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192456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25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6130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41360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02739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28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728868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29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141629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36561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30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3216577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31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9482953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32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17826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33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7409573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34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387051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870068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36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74335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37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5051209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38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17031129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39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87378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6454500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40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790785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41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8259461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42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5140504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81104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8129570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1750440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831764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33823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48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5825297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49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7352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0052387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50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16156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021387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8278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35422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51935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880382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DECB487-F283-4D20-8443-41F11F0259C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19905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CA30-E385-8B79-E3CE-812B30728B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0212F15-493A-1246-A084-CB36721A40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03E208-B2D9-91C7-CD17-BF504774D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8DC9-4CC9-48B0-B965-CF803A8BEF96}" type="datetimeFigureOut">
              <a:rPr lang="en-GB" smtClean="0"/>
              <a:t>06/10/2024</a:t>
            </a:fld>
            <a:endParaRPr lang="en-GB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8EF851-3D28-D6E1-72A7-D40C95E8C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/>
              <a:t>Last updated 13 September 2024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88666-4A87-36E1-9E6C-7D0586D6C4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BA24-CBB7-45B5-811B-0776EB655E32}" type="slidenum">
              <a:rPr lang="en-GB" smtClean="0"/>
              <a:t>‹#›</a:t>
            </a:fld>
            <a:endParaRPr lang="en-GB"/>
          </a:p>
        </p:txBody>
      </p:sp>
      <p:pic>
        <p:nvPicPr>
          <p:cNvPr id="8" name="Picture 7" descr="A group of trees in a field&#10;&#10;Description automatically generated">
            <a:extLst>
              <a:ext uri="{FF2B5EF4-FFF2-40B4-BE49-F238E27FC236}">
                <a16:creationId xmlns:a16="http://schemas.microsoft.com/office/drawing/2014/main" id="{CA11BBA4-DE9B-E7D4-DFE0-FB3B1855CE5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15" y="171450"/>
            <a:ext cx="5765321" cy="1080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21352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29699-7683-EEE9-092D-5803A6BF8A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2C17DFA-DC72-30AF-1394-CF0541A1EE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73688F-CE0F-6347-49B4-805682E16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8DC9-4CC9-48B0-B965-CF803A8BEF96}" type="datetimeFigureOut">
              <a:rPr lang="en-GB" smtClean="0"/>
              <a:t>06/10/2024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687F6-DA19-1AE0-9895-C3C36B720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80AF3-55F4-C471-26B6-24C12884F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BA24-CBB7-45B5-811B-0776EB655E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361106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68D6585-D8FA-6B85-F5B5-3EA03C358A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F20AD6-2876-7C10-C117-95CB178331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492E5-C6BC-1CDE-5BEF-D5B506A9C2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8DC9-4CC9-48B0-B965-CF803A8BEF96}" type="datetimeFigureOut">
              <a:rPr lang="en-GB" smtClean="0"/>
              <a:t>06/10/2024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3CE76B-4C37-1C41-3F94-A8DED5150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D705F-F2DB-2B76-8DA5-8B668DE10B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BA24-CBB7-45B5-811B-0776EB655E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9860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5A1559-D08C-922D-69D8-24576E7B2B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E63303-C838-3CE0-246D-998E0D233E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588916-65B1-FBB1-AA43-F78103B74C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8DC9-4CC9-48B0-B965-CF803A8BEF96}" type="datetimeFigureOut">
              <a:rPr lang="en-GB" smtClean="0"/>
              <a:t>06/10/2024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16ABE5-E1D5-FC82-DADE-292CA01D4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6C42B1-C8CA-7E4D-BF6E-3B8969890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BA24-CBB7-45B5-811B-0776EB655E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728459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A5C5F6-BA71-F3AF-F2CC-B4FB412F1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95C416-18B5-F115-995B-E1D609D84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1326E8-E4A9-A716-9F49-F16B5B2F1E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8DC9-4CC9-48B0-B965-CF803A8BEF96}" type="datetimeFigureOut">
              <a:rPr lang="en-GB" smtClean="0"/>
              <a:t>06/10/2024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10E685-2176-9376-7FA2-66BFD9EC2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B03DB4-7540-7D3D-501B-BD4F4E836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BA24-CBB7-45B5-811B-0776EB655E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8564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9C703-C5D9-9A9C-0E84-D65773B347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0815527-1FA6-DCC8-385E-F48C9276774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92E5FA-E2E8-1DFA-5B9E-66FE756E2B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2935E63-E7FA-08C3-0AE9-7B16612EC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8DC9-4CC9-48B0-B965-CF803A8BEF96}" type="datetimeFigureOut">
              <a:rPr lang="en-GB" smtClean="0"/>
              <a:t>06/10/2024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2D2993E-0149-9C4A-75CA-94F2B9600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C2A5A12-AABA-D1F4-5D80-CCD225DD2B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BA24-CBB7-45B5-811B-0776EB655E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53922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0897A4-6903-5BC3-4D6D-45BE083C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476073B-F213-9522-B33E-80F7668CB9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BDABDA-3F46-1B30-6C10-6443BF5144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478A51-5252-1431-37DF-A331B81762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D6DE06E-D009-7DC7-2A02-65FE48B23E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A10DCC-C03C-46EE-E9C0-911BFC839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8DC9-4CC9-48B0-B965-CF803A8BEF96}" type="datetimeFigureOut">
              <a:rPr lang="en-GB" smtClean="0"/>
              <a:t>06/10/2024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F5AF9A-53D1-7B1F-0A04-CFEC2D619D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04CAC94-BEDE-2489-EF81-521FDA0CEC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BA24-CBB7-45B5-811B-0776EB655E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3523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E4AD3E-9DDB-4838-07C4-F38FCB7E4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0CFC9F-CB54-6FC1-BD21-0927DBD3E2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8DC9-4CC9-48B0-B965-CF803A8BEF96}" type="datetimeFigureOut">
              <a:rPr lang="en-GB" smtClean="0"/>
              <a:t>06/10/2024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FC8F2C-45BF-D5D2-425A-FC77A0CA8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CDCA335-2F2F-BBBE-D8AB-C076FBAF9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BA24-CBB7-45B5-811B-0776EB655E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96717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721F51B-7019-287F-F80D-73125DDEE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8DC9-4CC9-48B0-B965-CF803A8BEF96}" type="datetimeFigureOut">
              <a:rPr lang="en-GB" smtClean="0"/>
              <a:t>06/10/2024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BD6CA6A-6BD6-FC9D-EFF6-07053BD04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EB01BBF-1D80-5106-ACB5-81F23B13C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BA24-CBB7-45B5-811B-0776EB655E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45355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8A775-1357-6AF2-28CF-84C7E42CF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E3A877-CDCE-14C0-0863-4BFA04B429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E7F940C-8289-49C8-28D1-D95F7A26C7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E1F7458-35B6-50C0-BD9D-7C895FABA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8DC9-4CC9-48B0-B965-CF803A8BEF96}" type="datetimeFigureOut">
              <a:rPr lang="en-GB" smtClean="0"/>
              <a:t>06/10/2024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0E23AE-9FD8-62A2-989C-387DBF58D0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4C336D4-7635-628C-6DB6-1043F7766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BA24-CBB7-45B5-811B-0776EB655E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5517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2959A-C9C0-42EF-3A97-B2C77290B3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85782C8-3266-AF82-C428-425020F4698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32D3FD5-E401-B985-D609-584CEE749A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6240F5-283A-5192-789F-B7E4E41D9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918DC9-4CC9-48B0-B965-CF803A8BEF96}" type="datetimeFigureOut">
              <a:rPr lang="en-GB" smtClean="0"/>
              <a:t>06/10/2024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DED440-AE51-542A-1074-878EEF60C0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15A6978-C3DE-96E8-CE3A-7A4A5619D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C6BA24-CBB7-45B5-811B-0776EB655E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597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D86E9B-BD70-E4D9-02CF-2BA1908219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A403B5-E8ED-EE07-8A51-453B37AE69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F031FB-1290-B91B-6F8E-865208323A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918DC9-4CC9-48B0-B965-CF803A8BEF96}" type="datetimeFigureOut">
              <a:rPr lang="en-GB" smtClean="0"/>
              <a:t>06/10/2024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F3DD010-C7CA-BD1A-E2AF-092AD24AFFC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8DEA4C-8057-AD16-1119-0AAB59AFB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1C6BA24-CBB7-45B5-811B-0776EB655E3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25987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4.jpg"/><Relationship Id="rId5" Type="http://schemas.openxmlformats.org/officeDocument/2006/relationships/image" Target="../media/image23.pn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29.jpg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6.mp4"/><Relationship Id="rId7" Type="http://schemas.openxmlformats.org/officeDocument/2006/relationships/image" Target="../media/image33.jpg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6" Type="http://schemas.openxmlformats.org/officeDocument/2006/relationships/notesSlide" Target="../notesSlides/notesSlide26.xml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6.mp4"/><Relationship Id="rId9" Type="http://schemas.openxmlformats.org/officeDocument/2006/relationships/image" Target="../media/image3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9.png"/><Relationship Id="rId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5" Type="http://schemas.openxmlformats.org/officeDocument/2006/relationships/image" Target="../media/image45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notesSlide" Target="../notesSlides/notesSlide3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53.jpg"/><Relationship Id="rId5" Type="http://schemas.openxmlformats.org/officeDocument/2006/relationships/image" Target="../media/image52.png"/><Relationship Id="rId4" Type="http://schemas.openxmlformats.org/officeDocument/2006/relationships/notesSlide" Target="../notesSlides/notesSlide3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notesSlide" Target="../notesSlides/notesSlide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5" Type="http://schemas.openxmlformats.org/officeDocument/2006/relationships/image" Target="../media/image65.png"/><Relationship Id="rId4" Type="http://schemas.openxmlformats.org/officeDocument/2006/relationships/notesSlide" Target="../notesSlides/notesSlide51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5" Type="http://schemas.openxmlformats.org/officeDocument/2006/relationships/image" Target="../media/image66.png"/><Relationship Id="rId4" Type="http://schemas.openxmlformats.org/officeDocument/2006/relationships/notesSlide" Target="../notesSlides/notesSlide5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828800"/>
            <a:ext cx="9144000" cy="3703320"/>
          </a:xfrm>
        </p:spPr>
        <p:txBody>
          <a:bodyPr>
            <a:normAutofit/>
          </a:bodyPr>
          <a:lstStyle/>
          <a:p>
            <a:r>
              <a:rPr lang="en-US" dirty="0"/>
              <a:t>Oxford Reunion</a:t>
            </a:r>
            <a:br>
              <a:rPr lang="en-US" dirty="0"/>
            </a:br>
            <a:r>
              <a:rPr lang="en-US" dirty="0"/>
              <a:t>October 2024</a:t>
            </a:r>
            <a:br>
              <a:rPr lang="en-US" dirty="0"/>
            </a:br>
            <a:r>
              <a:rPr lang="en-US" dirty="0"/>
              <a:t>Sixties Quiz</a:t>
            </a:r>
            <a:br>
              <a:rPr lang="en-GB" dirty="0"/>
            </a:b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BB4E03F-55F8-216D-34D5-25DFCAEF095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97152" y="5678424"/>
            <a:ext cx="9144000" cy="694944"/>
          </a:xfrm>
        </p:spPr>
        <p:txBody>
          <a:bodyPr>
            <a:normAutofit/>
          </a:bodyPr>
          <a:lstStyle/>
          <a:p>
            <a:r>
              <a:rPr lang="en-US" sz="1400" dirty="0"/>
              <a:t>Last updated 6 October 2024 FINAL</a:t>
            </a:r>
            <a:endParaRPr lang="en-GB" sz="1400" dirty="0"/>
          </a:p>
        </p:txBody>
      </p:sp>
    </p:spTree>
    <p:extLst>
      <p:ext uri="{BB962C8B-B14F-4D97-AF65-F5344CB8AC3E}">
        <p14:creationId xmlns:p14="http://schemas.microsoft.com/office/powerpoint/2010/main" val="20095056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757" y="2248310"/>
            <a:ext cx="6488169" cy="3223849"/>
          </a:xfrm>
        </p:spPr>
        <p:txBody>
          <a:bodyPr>
            <a:normAutofit fontScale="90000"/>
          </a:bodyPr>
          <a:lstStyle/>
          <a:p>
            <a:r>
              <a:rPr lang="en-US" dirty="0"/>
              <a:t>Civil Rights Movement March on Washington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When?  </a:t>
            </a:r>
            <a:endParaRPr lang="en-GB" dirty="0"/>
          </a:p>
        </p:txBody>
      </p:sp>
      <p:pic>
        <p:nvPicPr>
          <p:cNvPr id="7" name="Picture 6" descr="A group of men posing for a photo&#10;&#10;Description automatically generated">
            <a:extLst>
              <a:ext uri="{FF2B5EF4-FFF2-40B4-BE49-F238E27FC236}">
                <a16:creationId xmlns:a16="http://schemas.microsoft.com/office/drawing/2014/main" id="{CD18F0AE-A073-9D52-F9C2-3D393BDBD9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0024" y="2096910"/>
            <a:ext cx="4843468" cy="352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829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80437" y="2688978"/>
            <a:ext cx="6488169" cy="3223849"/>
          </a:xfrm>
        </p:spPr>
        <p:txBody>
          <a:bodyPr>
            <a:normAutofit fontScale="90000"/>
          </a:bodyPr>
          <a:lstStyle/>
          <a:p>
            <a:r>
              <a:rPr lang="en-US" dirty="0"/>
              <a:t>Vietnam Four Star</a:t>
            </a:r>
            <a:br>
              <a:rPr lang="en-US" dirty="0"/>
            </a:br>
            <a:r>
              <a:rPr lang="en-US" dirty="0"/>
              <a:t>US General</a:t>
            </a:r>
            <a:br>
              <a:rPr lang="en-US" dirty="0"/>
            </a:br>
            <a:r>
              <a:rPr lang="en-US" dirty="0"/>
              <a:t>1964-1968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Who?  </a:t>
            </a:r>
            <a:endParaRPr lang="en-GB" dirty="0"/>
          </a:p>
        </p:txBody>
      </p:sp>
      <p:pic>
        <p:nvPicPr>
          <p:cNvPr id="4" name="Picture 3" descr="A group of men in military uniforms&#10;&#10;Description automatically generated">
            <a:extLst>
              <a:ext uri="{FF2B5EF4-FFF2-40B4-BE49-F238E27FC236}">
                <a16:creationId xmlns:a16="http://schemas.microsoft.com/office/drawing/2014/main" id="{57486E68-C5D3-9336-F63F-F6C51A1D66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7732" y="2248310"/>
            <a:ext cx="5491810" cy="3664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053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994" y="2514600"/>
            <a:ext cx="4055938" cy="245059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Launched</a:t>
            </a:r>
            <a:br>
              <a:rPr lang="en-US" dirty="0"/>
            </a:br>
            <a:r>
              <a:rPr lang="en-US" dirty="0"/>
              <a:t>When?</a:t>
            </a:r>
            <a:br>
              <a:rPr lang="en-US" dirty="0"/>
            </a:br>
            <a:endParaRPr lang="en-GB" dirty="0"/>
          </a:p>
        </p:txBody>
      </p:sp>
      <p:pic>
        <p:nvPicPr>
          <p:cNvPr id="4" name="Picture 3" descr="A black and white advertisement of a car&#10;&#10;Description automatically generated">
            <a:extLst>
              <a:ext uri="{FF2B5EF4-FFF2-40B4-BE49-F238E27FC236}">
                <a16:creationId xmlns:a16="http://schemas.microsoft.com/office/drawing/2014/main" id="{AD0E0F77-85B7-106E-17D4-BF0924FB8F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2320" y="1730325"/>
            <a:ext cx="6947686" cy="480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6386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18661" y="2589939"/>
            <a:ext cx="6768682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Great Train Robbery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When?</a:t>
            </a:r>
            <a:br>
              <a:rPr lang="en-US" dirty="0"/>
            </a:br>
            <a:r>
              <a:rPr lang="en-US" dirty="0"/>
              <a:t>County?</a:t>
            </a:r>
            <a:endParaRPr lang="en-GB" dirty="0"/>
          </a:p>
        </p:txBody>
      </p:sp>
      <p:pic>
        <p:nvPicPr>
          <p:cNvPr id="4" name="Picture 3" descr="Newspaper with a newspaper and a picture of a person&#10;&#10;Description automatically generated">
            <a:extLst>
              <a:ext uri="{FF2B5EF4-FFF2-40B4-BE49-F238E27FC236}">
                <a16:creationId xmlns:a16="http://schemas.microsoft.com/office/drawing/2014/main" id="{0052DA1E-0B73-9A94-59BD-2C436CE8DE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8473" y="1478032"/>
            <a:ext cx="5438775" cy="443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6423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29948"/>
            <a:ext cx="6768682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The Kray Twins Trial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When?</a:t>
            </a:r>
            <a:endParaRPr lang="en-GB" dirty="0"/>
          </a:p>
        </p:txBody>
      </p:sp>
      <p:pic>
        <p:nvPicPr>
          <p:cNvPr id="5" name="Picture 4" descr="A person in a suit holding a cup and a plate&#10;&#10;Description automatically generated">
            <a:extLst>
              <a:ext uri="{FF2B5EF4-FFF2-40B4-BE49-F238E27FC236}">
                <a16:creationId xmlns:a16="http://schemas.microsoft.com/office/drawing/2014/main" id="{5971EE6E-14AF-A65C-0F81-B41898EBE7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7013" y="2552369"/>
            <a:ext cx="5037812" cy="302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1438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2235" y="3067260"/>
            <a:ext cx="4055938" cy="2450592"/>
          </a:xfrm>
        </p:spPr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The end of which year?</a:t>
            </a:r>
            <a:br>
              <a:rPr lang="en-US" dirty="0"/>
            </a:br>
            <a:endParaRPr lang="en-GB" dirty="0"/>
          </a:p>
        </p:txBody>
      </p:sp>
      <p:pic>
        <p:nvPicPr>
          <p:cNvPr id="7" name="Picture 6" descr="A close up of a coin&#10;&#10;Description automatically generated">
            <a:extLst>
              <a:ext uri="{FF2B5EF4-FFF2-40B4-BE49-F238E27FC236}">
                <a16:creationId xmlns:a16="http://schemas.microsoft.com/office/drawing/2014/main" id="{74DA7A22-C8E6-21B5-F621-863C7B1833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674" y="300212"/>
            <a:ext cx="1972035" cy="1954107"/>
          </a:xfrm>
          <a:prstGeom prst="rect">
            <a:avLst/>
          </a:prstGeom>
        </p:spPr>
      </p:pic>
      <p:pic>
        <p:nvPicPr>
          <p:cNvPr id="9" name="Picture 8" descr="A coin with a bird on it&#10;&#10;Description automatically generated">
            <a:extLst>
              <a:ext uri="{FF2B5EF4-FFF2-40B4-BE49-F238E27FC236}">
                <a16:creationId xmlns:a16="http://schemas.microsoft.com/office/drawing/2014/main" id="{3CFBDF63-658A-293B-9485-A356C7147B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0139" y="300212"/>
            <a:ext cx="1954107" cy="1954107"/>
          </a:xfrm>
          <a:prstGeom prst="rect">
            <a:avLst/>
          </a:prstGeom>
        </p:spPr>
      </p:pic>
      <p:pic>
        <p:nvPicPr>
          <p:cNvPr id="11" name="Picture 10" descr="A black and white image of coins&#10;&#10;Description automatically generated">
            <a:extLst>
              <a:ext uri="{FF2B5EF4-FFF2-40B4-BE49-F238E27FC236}">
                <a16:creationId xmlns:a16="http://schemas.microsoft.com/office/drawing/2014/main" id="{BA46AC6F-3AB1-96D8-6C3E-A25BF6E696C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482" y="2405046"/>
            <a:ext cx="6133268" cy="439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2738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artoon of two elephants&#10;&#10;Description automatically generated">
            <a:extLst>
              <a:ext uri="{FF2B5EF4-FFF2-40B4-BE49-F238E27FC236}">
                <a16:creationId xmlns:a16="http://schemas.microsoft.com/office/drawing/2014/main" id="{A7592000-FCD5-3DA3-882D-FD65FBA07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5724" y="1775943"/>
            <a:ext cx="6987606" cy="4660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2114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840" y="3829927"/>
            <a:ext cx="4146600" cy="2293384"/>
          </a:xfrm>
        </p:spPr>
        <p:txBody>
          <a:bodyPr>
            <a:normAutofit fontScale="90000"/>
          </a:bodyPr>
          <a:lstStyle/>
          <a:p>
            <a:r>
              <a:rPr lang="en-US" dirty="0"/>
              <a:t>Wind of Change Speech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Where (city)?</a:t>
            </a:r>
            <a:br>
              <a:rPr lang="en-US" dirty="0"/>
            </a:br>
            <a:r>
              <a:rPr lang="en-US" dirty="0"/>
              <a:t>When?</a:t>
            </a:r>
            <a:endParaRPr lang="en-GB" dirty="0"/>
          </a:p>
        </p:txBody>
      </p:sp>
      <p:pic>
        <p:nvPicPr>
          <p:cNvPr id="3" name="Wind of change">
            <a:hlinkClick r:id="" action="ppaction://media"/>
            <a:extLst>
              <a:ext uri="{FF2B5EF4-FFF2-40B4-BE49-F238E27FC236}">
                <a16:creationId xmlns:a16="http://schemas.microsoft.com/office/drawing/2014/main" id="{F2DF8693-8D4C-CA4B-9B3B-73BD76E466D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55909" y="1666491"/>
            <a:ext cx="6096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966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2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364856" y="3429000"/>
            <a:ext cx="6583680" cy="245059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Profumo</a:t>
            </a:r>
            <a:r>
              <a:rPr lang="en-US" dirty="0"/>
              <a:t> Affair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Country House?</a:t>
            </a:r>
            <a:br>
              <a:rPr lang="en-US" dirty="0"/>
            </a:br>
            <a:r>
              <a:rPr lang="en-US" dirty="0"/>
              <a:t>Osteopath?</a:t>
            </a:r>
            <a:br>
              <a:rPr lang="en-US" dirty="0"/>
            </a:br>
            <a:r>
              <a:rPr lang="en-US" dirty="0"/>
              <a:t>1989 film title?</a:t>
            </a:r>
            <a:endParaRPr lang="en-GB" dirty="0"/>
          </a:p>
        </p:txBody>
      </p:sp>
      <p:pic>
        <p:nvPicPr>
          <p:cNvPr id="5" name="Picture 4" descr="A person and person posing for a picture&#10;&#10;Description automatically generated">
            <a:extLst>
              <a:ext uri="{FF2B5EF4-FFF2-40B4-BE49-F238E27FC236}">
                <a16:creationId xmlns:a16="http://schemas.microsoft.com/office/drawing/2014/main" id="{8282D34A-4C37-47AC-7F91-0994FEEF3E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938528"/>
            <a:ext cx="5551932" cy="4163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9126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7465" y="3268628"/>
            <a:ext cx="6583680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Harold Wilson</a:t>
            </a:r>
            <a:br>
              <a:rPr lang="en-US" dirty="0"/>
            </a:br>
            <a:r>
              <a:rPr lang="en-US" dirty="0"/>
              <a:t>White Heat Speech</a:t>
            </a:r>
            <a:br>
              <a:rPr lang="en-US" dirty="0"/>
            </a:br>
            <a:r>
              <a:rPr lang="en-US" dirty="0"/>
              <a:t>Event?</a:t>
            </a:r>
            <a:br>
              <a:rPr lang="en-US" dirty="0"/>
            </a:br>
            <a:r>
              <a:rPr lang="en-US" dirty="0"/>
              <a:t>Where?</a:t>
            </a:r>
            <a:br>
              <a:rPr lang="en-US" dirty="0"/>
            </a:br>
            <a:r>
              <a:rPr lang="en-US" dirty="0"/>
              <a:t>When?</a:t>
            </a:r>
            <a:endParaRPr lang="en-GB" dirty="0"/>
          </a:p>
        </p:txBody>
      </p:sp>
      <p:pic>
        <p:nvPicPr>
          <p:cNvPr id="3" name="White Heat">
            <a:hlinkClick r:id="" action="ppaction://media"/>
            <a:extLst>
              <a:ext uri="{FF2B5EF4-FFF2-40B4-BE49-F238E27FC236}">
                <a16:creationId xmlns:a16="http://schemas.microsoft.com/office/drawing/2014/main" id="{D021E7A8-CE9A-C19B-AFB1-6BB13E2FAFF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567601" y="533159"/>
            <a:ext cx="5413046" cy="39607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C817EFB-8695-2075-1B9C-DC959C20404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508" y="4750155"/>
            <a:ext cx="1208101" cy="193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8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828800"/>
            <a:ext cx="6583680" cy="3703320"/>
          </a:xfrm>
        </p:spPr>
        <p:txBody>
          <a:bodyPr>
            <a:normAutofit fontScale="90000"/>
          </a:bodyPr>
          <a:lstStyle/>
          <a:p>
            <a:r>
              <a:rPr lang="en-US" dirty="0"/>
              <a:t>World Events</a:t>
            </a:r>
            <a:br>
              <a:rPr lang="en-US" dirty="0"/>
            </a:br>
            <a:r>
              <a:rPr lang="en-US" dirty="0"/>
              <a:t>Politics &amp; Scandal</a:t>
            </a:r>
            <a:br>
              <a:rPr lang="en-US" dirty="0"/>
            </a:br>
            <a:r>
              <a:rPr lang="en-US" dirty="0"/>
              <a:t>Music</a:t>
            </a:r>
            <a:br>
              <a:rPr lang="en-US" dirty="0"/>
            </a:br>
            <a:r>
              <a:rPr lang="en-US" dirty="0"/>
              <a:t>Films &amp; TV</a:t>
            </a:r>
            <a:br>
              <a:rPr lang="en-US" dirty="0"/>
            </a:br>
            <a:r>
              <a:rPr lang="en-US" dirty="0"/>
              <a:t>Fashion</a:t>
            </a:r>
            <a:endParaRPr lang="en-GB" dirty="0"/>
          </a:p>
        </p:txBody>
      </p:sp>
      <p:pic>
        <p:nvPicPr>
          <p:cNvPr id="5" name="Picture 4" descr="A large white building with a lawn and bushes&#10;&#10;Description automatically generated">
            <a:extLst>
              <a:ext uri="{FF2B5EF4-FFF2-40B4-BE49-F238E27FC236}">
                <a16:creationId xmlns:a16="http://schemas.microsoft.com/office/drawing/2014/main" id="{A877DCD9-CA22-84E1-7F34-446197824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2727" y="1664208"/>
            <a:ext cx="4526744" cy="3794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34971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62923" y="2763079"/>
            <a:ext cx="6583680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Who?</a:t>
            </a:r>
            <a:br>
              <a:rPr lang="en-US" dirty="0"/>
            </a:br>
            <a:r>
              <a:rPr lang="en-US" dirty="0"/>
              <a:t>‘Outed’ when?</a:t>
            </a:r>
            <a:br>
              <a:rPr lang="en-US" dirty="0"/>
            </a:br>
            <a:r>
              <a:rPr lang="en-US" dirty="0"/>
              <a:t>Cambridge College?</a:t>
            </a:r>
            <a:endParaRPr lang="en-GB" dirty="0"/>
          </a:p>
        </p:txBody>
      </p:sp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04D22549-491B-A1B2-2D72-2ACBD68F495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6567" y="204553"/>
            <a:ext cx="2260473" cy="3013964"/>
          </a:xfrm>
          <a:prstGeom prst="rect">
            <a:avLst/>
          </a:prstGeom>
        </p:spPr>
      </p:pic>
      <p:pic>
        <p:nvPicPr>
          <p:cNvPr id="5" name="Picture 4" descr="A stamp with a person wearing glasses&#10;&#10;Description automatically generated">
            <a:extLst>
              <a:ext uri="{FF2B5EF4-FFF2-40B4-BE49-F238E27FC236}">
                <a16:creationId xmlns:a16="http://schemas.microsoft.com/office/drawing/2014/main" id="{BE1E995B-A194-3A4B-69B3-5918002E08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0090" y="3335199"/>
            <a:ext cx="2266950" cy="3228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9694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06109" y="3261436"/>
            <a:ext cx="6583680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Sterling Devaluation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When?</a:t>
            </a:r>
            <a:br>
              <a:rPr lang="en-US" dirty="0"/>
            </a:br>
            <a:r>
              <a:rPr lang="en-US" dirty="0"/>
              <a:t>Chancellor?</a:t>
            </a:r>
            <a:br>
              <a:rPr lang="en-US" dirty="0"/>
            </a:br>
            <a:r>
              <a:rPr lang="en-US" dirty="0"/>
              <a:t>New Rate?</a:t>
            </a:r>
            <a:endParaRPr lang="en-GB" dirty="0"/>
          </a:p>
        </p:txBody>
      </p:sp>
      <p:pic>
        <p:nvPicPr>
          <p:cNvPr id="5" name="Picture 4" descr="A person in a suit holding a microphone&#10;&#10;Description automatically generated">
            <a:extLst>
              <a:ext uri="{FF2B5EF4-FFF2-40B4-BE49-F238E27FC236}">
                <a16:creationId xmlns:a16="http://schemas.microsoft.com/office/drawing/2014/main" id="{A5C5AA92-27D4-4D45-A25D-98B601FB1C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1246" y="497390"/>
            <a:ext cx="4417161" cy="581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57020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6125" y="3184222"/>
            <a:ext cx="6583680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Enoch Powell</a:t>
            </a:r>
            <a:br>
              <a:rPr lang="en-US" dirty="0"/>
            </a:br>
            <a:r>
              <a:rPr lang="en-US" dirty="0"/>
              <a:t>Rivers of Blood Speech</a:t>
            </a:r>
            <a:br>
              <a:rPr lang="en-US" dirty="0"/>
            </a:br>
            <a:r>
              <a:rPr lang="en-US" dirty="0"/>
              <a:t>Where?</a:t>
            </a:r>
            <a:br>
              <a:rPr lang="en-US" dirty="0"/>
            </a:br>
            <a:r>
              <a:rPr lang="en-US" dirty="0"/>
              <a:t>When?</a:t>
            </a:r>
            <a:br>
              <a:rPr lang="en-US" dirty="0"/>
            </a:br>
            <a:r>
              <a:rPr lang="en-US" dirty="0"/>
              <a:t>Who did he quote?</a:t>
            </a:r>
            <a:endParaRPr lang="en-GB" dirty="0"/>
          </a:p>
        </p:txBody>
      </p:sp>
      <p:pic>
        <p:nvPicPr>
          <p:cNvPr id="3" name="Powell">
            <a:hlinkClick r:id="" action="ppaction://media"/>
            <a:extLst>
              <a:ext uri="{FF2B5EF4-FFF2-40B4-BE49-F238E27FC236}">
                <a16:creationId xmlns:a16="http://schemas.microsoft.com/office/drawing/2014/main" id="{855742CC-9632-91EB-F2E3-3168B854871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2791" y="3184222"/>
            <a:ext cx="5073084" cy="2853610"/>
          </a:xfrm>
          <a:prstGeom prst="rect">
            <a:avLst/>
          </a:prstGeom>
        </p:spPr>
      </p:pic>
      <p:pic>
        <p:nvPicPr>
          <p:cNvPr id="5" name="Picture 4" descr="A newspaper with black text&#10;&#10;Description automatically generated">
            <a:extLst>
              <a:ext uri="{FF2B5EF4-FFF2-40B4-BE49-F238E27FC236}">
                <a16:creationId xmlns:a16="http://schemas.microsoft.com/office/drawing/2014/main" id="{9C044F89-C601-7B7A-5439-147A14E5E61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2791" y="223171"/>
            <a:ext cx="5073084" cy="2751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04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3168" y="3301181"/>
            <a:ext cx="6583680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Theatrical Censorship</a:t>
            </a:r>
            <a:br>
              <a:rPr lang="en-US" dirty="0"/>
            </a:br>
            <a:r>
              <a:rPr lang="en-US" dirty="0"/>
              <a:t>started when (century)?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 Abolished When?</a:t>
            </a:r>
            <a:endParaRPr lang="en-GB" dirty="0"/>
          </a:p>
        </p:txBody>
      </p:sp>
      <p:pic>
        <p:nvPicPr>
          <p:cNvPr id="4" name="Picture 3" descr="A black and white image of masks with red x marks&#10;&#10;Description automatically generated">
            <a:extLst>
              <a:ext uri="{FF2B5EF4-FFF2-40B4-BE49-F238E27FC236}">
                <a16:creationId xmlns:a16="http://schemas.microsoft.com/office/drawing/2014/main" id="{FFB3258F-7451-EB72-9A77-C537BD4F26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9480" y="1642488"/>
            <a:ext cx="4922520" cy="4307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925589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01994" y="2514600"/>
            <a:ext cx="6583680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Liberal Party Leader</a:t>
            </a:r>
            <a:br>
              <a:rPr lang="en-US" dirty="0"/>
            </a:br>
            <a:r>
              <a:rPr lang="en-US" dirty="0"/>
              <a:t>From When?</a:t>
            </a:r>
            <a:br>
              <a:rPr lang="en-US" dirty="0"/>
            </a:br>
            <a:r>
              <a:rPr lang="en-US" dirty="0"/>
              <a:t>Succeeded Who?</a:t>
            </a:r>
            <a:endParaRPr lang="en-GB" dirty="0"/>
          </a:p>
        </p:txBody>
      </p:sp>
      <p:pic>
        <p:nvPicPr>
          <p:cNvPr id="4" name="Picture 3" descr="A person in a suit and tie&#10;&#10;Description automatically generated">
            <a:extLst>
              <a:ext uri="{FF2B5EF4-FFF2-40B4-BE49-F238E27FC236}">
                <a16:creationId xmlns:a16="http://schemas.microsoft.com/office/drawing/2014/main" id="{CCC7030F-8592-A0CB-A0BB-F2EE9F7711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0554" y="1111250"/>
            <a:ext cx="3467100" cy="463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40606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240792" y="1737359"/>
            <a:ext cx="6583680" cy="2450592"/>
          </a:xfrm>
        </p:spPr>
        <p:txBody>
          <a:bodyPr>
            <a:normAutofit/>
          </a:bodyPr>
          <a:lstStyle/>
          <a:p>
            <a:r>
              <a:rPr lang="en-US" dirty="0"/>
              <a:t>Film and TV</a:t>
            </a:r>
            <a:endParaRPr lang="en-GB" dirty="0"/>
          </a:p>
        </p:txBody>
      </p:sp>
      <p:pic>
        <p:nvPicPr>
          <p:cNvPr id="7" name="Picture 6" descr="A camera and a movie clapper board&#10;&#10;Description automatically generated">
            <a:extLst>
              <a:ext uri="{FF2B5EF4-FFF2-40B4-BE49-F238E27FC236}">
                <a16:creationId xmlns:a16="http://schemas.microsoft.com/office/drawing/2014/main" id="{BD98A3B8-5905-F1F4-65C6-85D454CECC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2888" y="1737359"/>
            <a:ext cx="5271516" cy="395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09663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276855"/>
            <a:ext cx="5867400" cy="2013791"/>
          </a:xfrm>
        </p:spPr>
        <p:txBody>
          <a:bodyPr>
            <a:normAutofit fontScale="90000"/>
          </a:bodyPr>
          <a:lstStyle/>
          <a:p>
            <a:r>
              <a:rPr lang="en-US" dirty="0"/>
              <a:t>Theme Music?</a:t>
            </a:r>
            <a:br>
              <a:rPr lang="en-US" dirty="0"/>
            </a:br>
            <a:r>
              <a:rPr lang="en-US" dirty="0"/>
              <a:t>Ballad Singer?</a:t>
            </a:r>
            <a:br>
              <a:rPr lang="en-US" dirty="0"/>
            </a:br>
            <a:endParaRPr lang="en-GB" dirty="0"/>
          </a:p>
        </p:txBody>
      </p:sp>
      <p:pic>
        <p:nvPicPr>
          <p:cNvPr id="6" name="Picture 5" descr="A person and person leaning against a car&#10;&#10;Description automatically generated">
            <a:extLst>
              <a:ext uri="{FF2B5EF4-FFF2-40B4-BE49-F238E27FC236}">
                <a16:creationId xmlns:a16="http://schemas.microsoft.com/office/drawing/2014/main" id="{C65DAD81-9CF4-3E7C-D3A3-57E7346885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6168" y="1377253"/>
            <a:ext cx="4971623" cy="4971623"/>
          </a:xfrm>
          <a:prstGeom prst="rect">
            <a:avLst/>
          </a:prstGeom>
        </p:spPr>
      </p:pic>
      <p:pic>
        <p:nvPicPr>
          <p:cNvPr id="8" name="Foggy">
            <a:hlinkClick r:id="" action="ppaction://media"/>
            <a:extLst>
              <a:ext uri="{FF2B5EF4-FFF2-40B4-BE49-F238E27FC236}">
                <a16:creationId xmlns:a16="http://schemas.microsoft.com/office/drawing/2014/main" id="{43F965C8-B5D4-0C0A-F788-96595895F4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28601" y="4186172"/>
            <a:ext cx="2885446" cy="2164085"/>
          </a:xfrm>
          <a:prstGeom prst="rect">
            <a:avLst/>
          </a:prstGeom>
        </p:spPr>
      </p:pic>
      <p:pic>
        <p:nvPicPr>
          <p:cNvPr id="10" name="Georgie Fame">
            <a:hlinkClick r:id="" action="ppaction://media"/>
            <a:extLst>
              <a:ext uri="{FF2B5EF4-FFF2-40B4-BE49-F238E27FC236}">
                <a16:creationId xmlns:a16="http://schemas.microsoft.com/office/drawing/2014/main" id="{AAB07ED1-4D7E-935C-69BD-5D2854F805D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414580" y="4184791"/>
            <a:ext cx="2885446" cy="2164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80186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65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30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video>
              <p:cMediaNode vol="80000">
                <p:cTn id="1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2276856"/>
            <a:ext cx="5637628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Started When?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Character Names?</a:t>
            </a:r>
            <a:endParaRPr lang="en-GB" dirty="0"/>
          </a:p>
        </p:txBody>
      </p:sp>
      <p:pic>
        <p:nvPicPr>
          <p:cNvPr id="4" name="Picture 3" descr="A person and person standing next to each other&#10;&#10;Description automatically generated">
            <a:extLst>
              <a:ext uri="{FF2B5EF4-FFF2-40B4-BE49-F238E27FC236}">
                <a16:creationId xmlns:a16="http://schemas.microsoft.com/office/drawing/2014/main" id="{02244012-6A13-AFEB-4F5A-BD2480C196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0384" y="1837944"/>
            <a:ext cx="5498592" cy="4123944"/>
          </a:xfrm>
          <a:prstGeom prst="rect">
            <a:avLst/>
          </a:prstGeom>
        </p:spPr>
      </p:pic>
      <p:pic>
        <p:nvPicPr>
          <p:cNvPr id="5" name="Picture 4" descr="A sign on a brick wall&#10;&#10;Description automatically generated">
            <a:extLst>
              <a:ext uri="{FF2B5EF4-FFF2-40B4-BE49-F238E27FC236}">
                <a16:creationId xmlns:a16="http://schemas.microsoft.com/office/drawing/2014/main" id="{62959CE4-A44A-5191-358D-27B797581C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6164" y="395259"/>
            <a:ext cx="4447031" cy="1001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3994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372" y="2203704"/>
            <a:ext cx="5637628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Which British band was named after a character in the film?</a:t>
            </a:r>
            <a:endParaRPr lang="en-GB" dirty="0"/>
          </a:p>
        </p:txBody>
      </p:sp>
      <p:pic>
        <p:nvPicPr>
          <p:cNvPr id="6" name="Picture 5" descr="A movie poster with a person holding an object&#10;&#10;Description automatically generated">
            <a:extLst>
              <a:ext uri="{FF2B5EF4-FFF2-40B4-BE49-F238E27FC236}">
                <a16:creationId xmlns:a16="http://schemas.microsoft.com/office/drawing/2014/main" id="{6790F513-CB22-F2FC-8879-566EC6861A0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716" y="159622"/>
            <a:ext cx="4585684" cy="6381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9431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87164" y="5445168"/>
            <a:ext cx="11617672" cy="1059910"/>
          </a:xfrm>
        </p:spPr>
        <p:txBody>
          <a:bodyPr>
            <a:normAutofit/>
          </a:bodyPr>
          <a:lstStyle/>
          <a:p>
            <a:r>
              <a:rPr lang="en-US" dirty="0"/>
              <a:t>What was this machine called?</a:t>
            </a:r>
            <a:endParaRPr lang="en-GB" dirty="0"/>
          </a:p>
        </p:txBody>
      </p:sp>
      <p:pic>
        <p:nvPicPr>
          <p:cNvPr id="3" name="Exsexessive machine">
            <a:hlinkClick r:id="" action="ppaction://media"/>
            <a:extLst>
              <a:ext uri="{FF2B5EF4-FFF2-40B4-BE49-F238E27FC236}">
                <a16:creationId xmlns:a16="http://schemas.microsoft.com/office/drawing/2014/main" id="{E6CB61A3-CDC9-4B75-774F-A468FD9C21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14669" y="1412831"/>
            <a:ext cx="9558131" cy="40323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833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006" y="2658794"/>
            <a:ext cx="6583680" cy="2450592"/>
          </a:xfrm>
        </p:spPr>
        <p:txBody>
          <a:bodyPr>
            <a:normAutofit/>
          </a:bodyPr>
          <a:lstStyle/>
          <a:p>
            <a:r>
              <a:rPr lang="en-US" dirty="0"/>
              <a:t>UK and World Events</a:t>
            </a:r>
            <a:endParaRPr lang="en-GB" dirty="0"/>
          </a:p>
        </p:txBody>
      </p:sp>
      <p:pic>
        <p:nvPicPr>
          <p:cNvPr id="7" name="Picture 6" descr="A blue and green globe&#10;&#10;Description automatically generated">
            <a:extLst>
              <a:ext uri="{FF2B5EF4-FFF2-40B4-BE49-F238E27FC236}">
                <a16:creationId xmlns:a16="http://schemas.microsoft.com/office/drawing/2014/main" id="{102EC435-C478-BE85-21FC-3B37B3A182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5879" y="1582615"/>
            <a:ext cx="410527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891620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992" y="1950134"/>
            <a:ext cx="5507405" cy="2957732"/>
          </a:xfrm>
        </p:spPr>
        <p:txBody>
          <a:bodyPr>
            <a:normAutofit/>
          </a:bodyPr>
          <a:lstStyle/>
          <a:p>
            <a:r>
              <a:rPr lang="en-US" dirty="0"/>
              <a:t>Started When?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Mascot Names?</a:t>
            </a:r>
            <a:endParaRPr lang="en-GB" dirty="0"/>
          </a:p>
        </p:txBody>
      </p:sp>
      <p:pic>
        <p:nvPicPr>
          <p:cNvPr id="9" name="Picture 8" descr="A cartoon kangaroo with a kangaroo in his hand&#10;&#10;Description automatically generated with medium confidence">
            <a:extLst>
              <a:ext uri="{FF2B5EF4-FFF2-40B4-BE49-F238E27FC236}">
                <a16:creationId xmlns:a16="http://schemas.microsoft.com/office/drawing/2014/main" id="{E43891D3-8C5C-4361-5C31-AD02AB2A52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7603" y="1805588"/>
            <a:ext cx="5507405" cy="386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5769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6992" y="2514600"/>
            <a:ext cx="6768682" cy="2450592"/>
          </a:xfrm>
        </p:spPr>
        <p:txBody>
          <a:bodyPr>
            <a:normAutofit fontScale="90000"/>
          </a:bodyPr>
          <a:lstStyle/>
          <a:p>
            <a:r>
              <a:rPr lang="en-US" dirty="0" err="1"/>
              <a:t>Colour</a:t>
            </a:r>
            <a:r>
              <a:rPr lang="en-US" dirty="0"/>
              <a:t> Television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Started when?</a:t>
            </a:r>
            <a:endParaRPr lang="en-GB" dirty="0"/>
          </a:p>
        </p:txBody>
      </p:sp>
      <p:pic>
        <p:nvPicPr>
          <p:cNvPr id="4" name="Picture 3" descr="A television with a screen on&#10;&#10;Description automatically generated with medium confidence">
            <a:extLst>
              <a:ext uri="{FF2B5EF4-FFF2-40B4-BE49-F238E27FC236}">
                <a16:creationId xmlns:a16="http://schemas.microsoft.com/office/drawing/2014/main" id="{B42404CA-1D86-57CE-6F6A-DC024DBC01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5674" y="1687258"/>
            <a:ext cx="4762500" cy="410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4574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65176" y="3310128"/>
            <a:ext cx="5367528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Diana Rigg’s</a:t>
            </a:r>
            <a:br>
              <a:rPr lang="en-US" dirty="0"/>
            </a:br>
            <a:r>
              <a:rPr lang="en-US" dirty="0"/>
              <a:t>Predecessor?</a:t>
            </a:r>
            <a:br>
              <a:rPr lang="en-US" dirty="0"/>
            </a:br>
            <a:r>
              <a:rPr lang="en-US" dirty="0"/>
              <a:t>Successor?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(real names)</a:t>
            </a:r>
            <a:endParaRPr lang="en-GB" dirty="0"/>
          </a:p>
        </p:txBody>
      </p:sp>
      <p:pic>
        <p:nvPicPr>
          <p:cNvPr id="6" name="Picture 5" descr="A person and person standing back to back&#10;&#10;Description automatically generated">
            <a:extLst>
              <a:ext uri="{FF2B5EF4-FFF2-40B4-BE49-F238E27FC236}">
                <a16:creationId xmlns:a16="http://schemas.microsoft.com/office/drawing/2014/main" id="{75A61F5A-FA96-17D2-A90F-E2F64EE744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3847" y="1993392"/>
            <a:ext cx="5124555" cy="3419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5259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erson and person standing next to each other&#10;&#10;Description automatically generated">
            <a:extLst>
              <a:ext uri="{FF2B5EF4-FFF2-40B4-BE49-F238E27FC236}">
                <a16:creationId xmlns:a16="http://schemas.microsoft.com/office/drawing/2014/main" id="{AD63A195-E3D9-C932-E82A-75702B6C6C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9512" y="2017776"/>
            <a:ext cx="3645408" cy="3645408"/>
          </a:xfrm>
          <a:prstGeom prst="rect">
            <a:avLst/>
          </a:prstGeom>
        </p:spPr>
      </p:pic>
      <p:pic>
        <p:nvPicPr>
          <p:cNvPr id="7" name="Picture 6" descr="A person holding a wire to a person's ear&#10;&#10;Description automatically generated">
            <a:extLst>
              <a:ext uri="{FF2B5EF4-FFF2-40B4-BE49-F238E27FC236}">
                <a16:creationId xmlns:a16="http://schemas.microsoft.com/office/drawing/2014/main" id="{97DA15E0-1FBC-2C28-FC6C-A89D6F051D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775" y="1563624"/>
            <a:ext cx="3494825" cy="455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81194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10350" y="3429000"/>
            <a:ext cx="5367528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Four Yorkshiremen</a:t>
            </a:r>
            <a:br>
              <a:rPr lang="en-US" dirty="0"/>
            </a:br>
            <a:r>
              <a:rPr lang="en-US" dirty="0"/>
              <a:t>Sketch</a:t>
            </a:r>
            <a:br>
              <a:rPr lang="en-US" dirty="0"/>
            </a:br>
            <a:br>
              <a:rPr lang="en-US" dirty="0"/>
            </a:br>
            <a:r>
              <a:rPr lang="en-US" dirty="0"/>
              <a:t>Comedy Series?</a:t>
            </a:r>
            <a:br>
              <a:rPr lang="en-US" dirty="0"/>
            </a:br>
            <a:r>
              <a:rPr lang="en-US" dirty="0"/>
              <a:t>When?</a:t>
            </a:r>
            <a:endParaRPr lang="en-GB" dirty="0"/>
          </a:p>
        </p:txBody>
      </p:sp>
      <p:pic>
        <p:nvPicPr>
          <p:cNvPr id="3" name="Four York">
            <a:hlinkClick r:id="" action="ppaction://media"/>
            <a:extLst>
              <a:ext uri="{FF2B5EF4-FFF2-40B4-BE49-F238E27FC236}">
                <a16:creationId xmlns:a16="http://schemas.microsoft.com/office/drawing/2014/main" id="{90C4045C-3FC1-38AE-DB56-79B9693D2C4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60782" y="2146405"/>
            <a:ext cx="6120868" cy="3442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822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roup of men sitting at a table&#10;&#10;Description automatically generated">
            <a:extLst>
              <a:ext uri="{FF2B5EF4-FFF2-40B4-BE49-F238E27FC236}">
                <a16:creationId xmlns:a16="http://schemas.microsoft.com/office/drawing/2014/main" id="{8C044EC6-618E-CE16-EDBE-A1F93D0FE66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704" y="2130552"/>
            <a:ext cx="6193536" cy="3483864"/>
          </a:xfrm>
          <a:prstGeom prst="rect">
            <a:avLst/>
          </a:prstGeom>
        </p:spPr>
      </p:pic>
      <p:pic>
        <p:nvPicPr>
          <p:cNvPr id="7" name="Picture 6" descr="A group of white letters&#10;&#10;Description automatically generated">
            <a:extLst>
              <a:ext uri="{FF2B5EF4-FFF2-40B4-BE49-F238E27FC236}">
                <a16:creationId xmlns:a16="http://schemas.microsoft.com/office/drawing/2014/main" id="{8AFD512F-5FFA-E1DF-DFB6-E838CB776E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89" y="2167128"/>
            <a:ext cx="4462115" cy="3465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8052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collage of people&#10;&#10;Description automatically generated">
            <a:extLst>
              <a:ext uri="{FF2B5EF4-FFF2-40B4-BE49-F238E27FC236}">
                <a16:creationId xmlns:a16="http://schemas.microsoft.com/office/drawing/2014/main" id="{507C4086-E397-AEA2-138A-2599FBB134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80" y="1658592"/>
            <a:ext cx="6431239" cy="485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19720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8904" y="3907159"/>
            <a:ext cx="5695122" cy="2450592"/>
          </a:xfrm>
        </p:spPr>
        <p:txBody>
          <a:bodyPr>
            <a:normAutofit fontScale="90000"/>
          </a:bodyPr>
          <a:lstStyle/>
          <a:p>
            <a:r>
              <a:rPr lang="en-US"/>
              <a:t>Farewell </a:t>
            </a:r>
            <a:r>
              <a:rPr lang="en-US" dirty="0"/>
              <a:t>Concert</a:t>
            </a:r>
            <a:br>
              <a:rPr lang="en-US" dirty="0"/>
            </a:br>
            <a:r>
              <a:rPr lang="en-US" dirty="0"/>
              <a:t>Where?</a:t>
            </a:r>
            <a:br>
              <a:rPr lang="en-US" dirty="0"/>
            </a:br>
            <a:r>
              <a:rPr lang="en-US" dirty="0"/>
              <a:t>When?</a:t>
            </a:r>
            <a:endParaRPr lang="en-GB" dirty="0"/>
          </a:p>
        </p:txBody>
      </p:sp>
      <p:pic>
        <p:nvPicPr>
          <p:cNvPr id="3" name="Cream">
            <a:hlinkClick r:id="" action="ppaction://media"/>
            <a:extLst>
              <a:ext uri="{FF2B5EF4-FFF2-40B4-BE49-F238E27FC236}">
                <a16:creationId xmlns:a16="http://schemas.microsoft.com/office/drawing/2014/main" id="{9D989ED0-C6D0-DC6F-5E3C-EEEBE5C604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64756" y="1785751"/>
            <a:ext cx="5715000" cy="4572000"/>
          </a:xfrm>
          <a:prstGeom prst="rect">
            <a:avLst/>
          </a:prstGeom>
        </p:spPr>
      </p:pic>
      <p:pic>
        <p:nvPicPr>
          <p:cNvPr id="5" name="Picture 4" descr="A colorful art piece with people and different colors&#10;&#10;Description automatically generated with medium confidence">
            <a:extLst>
              <a:ext uri="{FF2B5EF4-FFF2-40B4-BE49-F238E27FC236}">
                <a16:creationId xmlns:a16="http://schemas.microsoft.com/office/drawing/2014/main" id="{4F0193E5-E796-177D-A701-79576CD08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536" y="1539240"/>
            <a:ext cx="2303526" cy="23035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633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9209" y="3727174"/>
            <a:ext cx="5695122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Eurovision Song Contest Winner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When?</a:t>
            </a:r>
            <a:br>
              <a:rPr lang="en-US" dirty="0"/>
            </a:br>
            <a:r>
              <a:rPr lang="en-US" dirty="0"/>
              <a:t>Singer?</a:t>
            </a:r>
            <a:br>
              <a:rPr lang="en-US" dirty="0"/>
            </a:br>
            <a:r>
              <a:rPr lang="en-US" dirty="0"/>
              <a:t>Composer?</a:t>
            </a:r>
            <a:endParaRPr lang="en-GB" dirty="0"/>
          </a:p>
        </p:txBody>
      </p:sp>
      <p:pic>
        <p:nvPicPr>
          <p:cNvPr id="5" name="Poupee">
            <a:hlinkClick r:id="" action="ppaction://media"/>
            <a:extLst>
              <a:ext uri="{FF2B5EF4-FFF2-40B4-BE49-F238E27FC236}">
                <a16:creationId xmlns:a16="http://schemas.microsoft.com/office/drawing/2014/main" id="{BC5CDEB8-B034-50A1-8BE5-DFEC487ECD5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565913" y="1934249"/>
            <a:ext cx="6374842" cy="3585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373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16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9209" y="2501877"/>
            <a:ext cx="5695122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Who?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Married to?</a:t>
            </a:r>
            <a:endParaRPr lang="en-GB" dirty="0"/>
          </a:p>
        </p:txBody>
      </p:sp>
      <p:pic>
        <p:nvPicPr>
          <p:cNvPr id="3" name="Tous les garcons">
            <a:hlinkClick r:id="" action="ppaction://media"/>
            <a:extLst>
              <a:ext uri="{FF2B5EF4-FFF2-40B4-BE49-F238E27FC236}">
                <a16:creationId xmlns:a16="http://schemas.microsoft.com/office/drawing/2014/main" id="{A47F4BCD-2E89-D289-CF79-58E289CE5C2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462852" y="1758463"/>
            <a:ext cx="5249892" cy="39374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0F99F06-E857-1484-474C-8A170508993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486" y="322276"/>
            <a:ext cx="1327898" cy="1220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802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0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828800"/>
            <a:ext cx="6583680" cy="3179298"/>
          </a:xfrm>
        </p:spPr>
        <p:txBody>
          <a:bodyPr>
            <a:normAutofit fontScale="90000"/>
          </a:bodyPr>
          <a:lstStyle/>
          <a:p>
            <a:r>
              <a:rPr lang="en-US" dirty="0"/>
              <a:t>The First Man in Space</a:t>
            </a:r>
            <a:br>
              <a:rPr lang="en-US" dirty="0"/>
            </a:br>
            <a:r>
              <a:rPr lang="en-US" dirty="0"/>
              <a:t>Who?</a:t>
            </a:r>
            <a:br>
              <a:rPr lang="en-US" dirty="0"/>
            </a:br>
            <a:r>
              <a:rPr lang="en-US" dirty="0"/>
              <a:t>When?</a:t>
            </a:r>
            <a:endParaRPr lang="en-GB" dirty="0"/>
          </a:p>
        </p:txBody>
      </p:sp>
      <p:pic>
        <p:nvPicPr>
          <p:cNvPr id="4" name="Picture 3" descr="A person in a military uniform&#10;&#10;Description automatically generated">
            <a:extLst>
              <a:ext uri="{FF2B5EF4-FFF2-40B4-BE49-F238E27FC236}">
                <a16:creationId xmlns:a16="http://schemas.microsoft.com/office/drawing/2014/main" id="{38AF248D-B99F-B49C-80BB-A85EC409A7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583" y="914399"/>
            <a:ext cx="3750254" cy="51839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35963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129209" y="2501878"/>
            <a:ext cx="5695122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Who were</a:t>
            </a:r>
            <a:br>
              <a:rPr lang="en-US" dirty="0"/>
            </a:br>
            <a:r>
              <a:rPr lang="en-US" dirty="0"/>
              <a:t>Terry?</a:t>
            </a:r>
            <a:br>
              <a:rPr lang="en-US" dirty="0"/>
            </a:br>
            <a:r>
              <a:rPr lang="en-US" dirty="0"/>
              <a:t>Julie?</a:t>
            </a:r>
            <a:endParaRPr lang="en-GB" dirty="0"/>
          </a:p>
        </p:txBody>
      </p:sp>
      <p:pic>
        <p:nvPicPr>
          <p:cNvPr id="3" name="Terry and Julie">
            <a:hlinkClick r:id="" action="ppaction://media"/>
            <a:extLst>
              <a:ext uri="{FF2B5EF4-FFF2-40B4-BE49-F238E27FC236}">
                <a16:creationId xmlns:a16="http://schemas.microsoft.com/office/drawing/2014/main" id="{71FBFA81-5D0A-F11B-AE15-AC07C569FCC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839715" y="2012674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8704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6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914833"/>
            <a:ext cx="5695122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Who split his trousers?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When?</a:t>
            </a:r>
            <a:endParaRPr lang="en-GB" dirty="0"/>
          </a:p>
        </p:txBody>
      </p:sp>
      <p:pic>
        <p:nvPicPr>
          <p:cNvPr id="5" name="Picture 4" descr="A person holding a microphone&#10;&#10;Description automatically generated">
            <a:extLst>
              <a:ext uri="{FF2B5EF4-FFF2-40B4-BE49-F238E27FC236}">
                <a16:creationId xmlns:a16="http://schemas.microsoft.com/office/drawing/2014/main" id="{0A1ACB1B-7AB8-B9E1-E5D0-3D3CDC30F6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6089" y="975332"/>
            <a:ext cx="4585250" cy="5125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2262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" y="1828800"/>
            <a:ext cx="6583680" cy="2450592"/>
          </a:xfrm>
        </p:spPr>
        <p:txBody>
          <a:bodyPr>
            <a:normAutofit/>
          </a:bodyPr>
          <a:lstStyle/>
          <a:p>
            <a:r>
              <a:rPr lang="en-US" dirty="0"/>
              <a:t>Fashion</a:t>
            </a:r>
            <a:endParaRPr lang="en-GB" dirty="0"/>
          </a:p>
        </p:txBody>
      </p:sp>
      <p:pic>
        <p:nvPicPr>
          <p:cNvPr id="5" name="Picture 4" descr="A group of people dancing&#10;&#10;Description automatically generated">
            <a:extLst>
              <a:ext uri="{FF2B5EF4-FFF2-40B4-BE49-F238E27FC236}">
                <a16:creationId xmlns:a16="http://schemas.microsoft.com/office/drawing/2014/main" id="{49CFCB9F-912F-5B6E-4381-EB05292ECB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752" y="1243584"/>
            <a:ext cx="5025542" cy="4187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1272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8432" y="3106993"/>
            <a:ext cx="6583680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Who?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Founded his fashion label in which year?</a:t>
            </a:r>
            <a:endParaRPr lang="en-GB" dirty="0"/>
          </a:p>
        </p:txBody>
      </p:sp>
      <p:pic>
        <p:nvPicPr>
          <p:cNvPr id="4" name="Picture 3" descr="A person in a white coat holding a piece of paper&#10;&#10;Description automatically generated">
            <a:extLst>
              <a:ext uri="{FF2B5EF4-FFF2-40B4-BE49-F238E27FC236}">
                <a16:creationId xmlns:a16="http://schemas.microsoft.com/office/drawing/2014/main" id="{CEC896F3-36D9-74D7-2758-5FD57866AA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3515" y="414501"/>
            <a:ext cx="3993334" cy="6028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49718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2729132"/>
            <a:ext cx="6583680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Real name?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1960s boyfriend and manager?</a:t>
            </a:r>
            <a:endParaRPr lang="en-GB" dirty="0"/>
          </a:p>
        </p:txBody>
      </p:sp>
      <p:pic>
        <p:nvPicPr>
          <p:cNvPr id="5" name="Picture 4" descr="A person looking to the side&#10;&#10;Description automatically generated">
            <a:extLst>
              <a:ext uri="{FF2B5EF4-FFF2-40B4-BE49-F238E27FC236}">
                <a16:creationId xmlns:a16="http://schemas.microsoft.com/office/drawing/2014/main" id="{C3CAB561-4D3B-EB3E-BFD3-B66C8C2DB1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6080" y="792480"/>
            <a:ext cx="4949952" cy="4949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0189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2386584"/>
            <a:ext cx="5362957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What style?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Why so called?</a:t>
            </a:r>
            <a:endParaRPr lang="en-GB" dirty="0"/>
          </a:p>
        </p:txBody>
      </p:sp>
      <p:pic>
        <p:nvPicPr>
          <p:cNvPr id="4" name="Picture 3" descr="A group of men walking on a sidewalk&#10;&#10;Description automatically generated">
            <a:extLst>
              <a:ext uri="{FF2B5EF4-FFF2-40B4-BE49-F238E27FC236}">
                <a16:creationId xmlns:a16="http://schemas.microsoft.com/office/drawing/2014/main" id="{1CCE5FE6-0F75-45E8-7718-9A8E4DF4B8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84" y="1812036"/>
            <a:ext cx="5532470" cy="345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534639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6397" y="2311400"/>
            <a:ext cx="6583680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Shoes called what?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Popular with whom?</a:t>
            </a:r>
            <a:endParaRPr lang="en-GB" dirty="0"/>
          </a:p>
        </p:txBody>
      </p:sp>
      <p:pic>
        <p:nvPicPr>
          <p:cNvPr id="7" name="Picture 6" descr="A person's legs wearing black shoes&#10;&#10;Description automatically generated">
            <a:extLst>
              <a:ext uri="{FF2B5EF4-FFF2-40B4-BE49-F238E27FC236}">
                <a16:creationId xmlns:a16="http://schemas.microsoft.com/office/drawing/2014/main" id="{CBA32721-01BB-D120-7A91-8324C192ED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056" y="612648"/>
            <a:ext cx="4386072" cy="5848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8883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2414016"/>
            <a:ext cx="7296912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Designer?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Dress of the Year when?</a:t>
            </a:r>
            <a:endParaRPr lang="en-GB" dirty="0"/>
          </a:p>
        </p:txBody>
      </p:sp>
      <p:pic>
        <p:nvPicPr>
          <p:cNvPr id="4" name="Picture 3" descr="A mannequin wearing a dress&#10;&#10;Description automatically generated">
            <a:extLst>
              <a:ext uri="{FF2B5EF4-FFF2-40B4-BE49-F238E27FC236}">
                <a16:creationId xmlns:a16="http://schemas.microsoft.com/office/drawing/2014/main" id="{C9C089E5-F9D3-CAF3-A902-8D9E7FA006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4809" y="256032"/>
            <a:ext cx="2380656" cy="634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2706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2414016"/>
            <a:ext cx="5925312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Who?</a:t>
            </a:r>
            <a:br>
              <a:rPr lang="en-US" dirty="0"/>
            </a:br>
            <a:br>
              <a:rPr lang="en-US" dirty="0"/>
            </a:br>
            <a:r>
              <a:rPr lang="en-US" dirty="0"/>
              <a:t>Fashion Style?</a:t>
            </a:r>
            <a:endParaRPr lang="en-GB" dirty="0"/>
          </a:p>
        </p:txBody>
      </p:sp>
      <p:pic>
        <p:nvPicPr>
          <p:cNvPr id="4" name="Picture 3" descr="A person holding a stuffed bear&#10;&#10;Description automatically generated">
            <a:extLst>
              <a:ext uri="{FF2B5EF4-FFF2-40B4-BE49-F238E27FC236}">
                <a16:creationId xmlns:a16="http://schemas.microsoft.com/office/drawing/2014/main" id="{3BEDA22B-5FAA-1FC9-D13A-D9B79113AA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0982" y="868680"/>
            <a:ext cx="3973919" cy="5468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889139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2414016"/>
            <a:ext cx="5925312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Pattie Boyd</a:t>
            </a:r>
            <a:br>
              <a:rPr lang="en-US" dirty="0"/>
            </a:br>
            <a:br>
              <a:rPr lang="en-US" dirty="0"/>
            </a:br>
            <a:r>
              <a:rPr lang="en-US" dirty="0"/>
              <a:t>Dolly Girl</a:t>
            </a:r>
            <a:endParaRPr lang="en-GB" dirty="0"/>
          </a:p>
        </p:txBody>
      </p:sp>
      <p:pic>
        <p:nvPicPr>
          <p:cNvPr id="5" name="Picture 4" descr="A magazine cover with two women&#10;&#10;Description automatically generated">
            <a:extLst>
              <a:ext uri="{FF2B5EF4-FFF2-40B4-BE49-F238E27FC236}">
                <a16:creationId xmlns:a16="http://schemas.microsoft.com/office/drawing/2014/main" id="{C407757E-4D8A-D961-A7A7-BD642274B47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105" y="923544"/>
            <a:ext cx="4102927" cy="5340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48110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9528" y="1060606"/>
            <a:ext cx="5715000" cy="3179298"/>
          </a:xfrm>
        </p:spPr>
        <p:txBody>
          <a:bodyPr>
            <a:normAutofit/>
          </a:bodyPr>
          <a:lstStyle/>
          <a:p>
            <a:r>
              <a:rPr lang="en-US" dirty="0"/>
              <a:t>The Cuban Missile Crisis</a:t>
            </a:r>
            <a:br>
              <a:rPr lang="en-US" dirty="0"/>
            </a:br>
            <a:r>
              <a:rPr lang="en-US" dirty="0"/>
              <a:t>When?</a:t>
            </a:r>
            <a:endParaRPr lang="en-GB" dirty="0"/>
          </a:p>
        </p:txBody>
      </p:sp>
      <p:pic>
        <p:nvPicPr>
          <p:cNvPr id="5" name="Picture 4" descr="A cartoon of two men sitting at a table&#10;&#10;Description automatically generated">
            <a:extLst>
              <a:ext uri="{FF2B5EF4-FFF2-40B4-BE49-F238E27FC236}">
                <a16:creationId xmlns:a16="http://schemas.microsoft.com/office/drawing/2014/main" id="{25C3549F-FB12-1DA9-CE50-E62549B62A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178" y="0"/>
            <a:ext cx="5002149" cy="3156912"/>
          </a:xfrm>
          <a:prstGeom prst="rect">
            <a:avLst/>
          </a:prstGeom>
        </p:spPr>
      </p:pic>
      <p:pic>
        <p:nvPicPr>
          <p:cNvPr id="7" name="Picture 6" descr="A newspaper with a map&#10;&#10;Description automatically generated">
            <a:extLst>
              <a:ext uri="{FF2B5EF4-FFF2-40B4-BE49-F238E27FC236}">
                <a16:creationId xmlns:a16="http://schemas.microsoft.com/office/drawing/2014/main" id="{45E6D7EC-4C5F-37FC-9BB8-E8297160F08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178" y="3241413"/>
            <a:ext cx="5008053" cy="3435685"/>
          </a:xfrm>
          <a:prstGeom prst="rect">
            <a:avLst/>
          </a:prstGeom>
        </p:spPr>
      </p:pic>
      <p:pic>
        <p:nvPicPr>
          <p:cNvPr id="3" name="Cuba">
            <a:hlinkClick r:id="" action="ppaction://media"/>
            <a:extLst>
              <a:ext uri="{FF2B5EF4-FFF2-40B4-BE49-F238E27FC236}">
                <a16:creationId xmlns:a16="http://schemas.microsoft.com/office/drawing/2014/main" id="{87599A5E-8F00-D700-BDF5-87CCDCE516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46638" y="4362731"/>
            <a:ext cx="2820780" cy="21155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028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4360" y="2414016"/>
            <a:ext cx="5925312" cy="2450592"/>
          </a:xfrm>
        </p:spPr>
        <p:txBody>
          <a:bodyPr>
            <a:normAutofit fontScale="90000"/>
          </a:bodyPr>
          <a:lstStyle/>
          <a:p>
            <a:r>
              <a:rPr lang="en-US" dirty="0"/>
              <a:t>Boots called?</a:t>
            </a:r>
            <a:br>
              <a:rPr lang="en-US" dirty="0"/>
            </a:br>
            <a:r>
              <a:rPr lang="en-US" dirty="0"/>
              <a:t>Singer?</a:t>
            </a:r>
            <a:br>
              <a:rPr lang="en-US" dirty="0"/>
            </a:br>
            <a:r>
              <a:rPr lang="en-US" dirty="0"/>
              <a:t>Song?</a:t>
            </a:r>
            <a:endParaRPr lang="en-GB" dirty="0"/>
          </a:p>
        </p:txBody>
      </p:sp>
      <p:pic>
        <p:nvPicPr>
          <p:cNvPr id="5" name="Picture 4" descr="A pair of white boots on a table&#10;&#10;Description automatically generated">
            <a:extLst>
              <a:ext uri="{FF2B5EF4-FFF2-40B4-BE49-F238E27FC236}">
                <a16:creationId xmlns:a16="http://schemas.microsoft.com/office/drawing/2014/main" id="{FE422FCE-E54E-A9F1-4E22-D65C4A91C2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6392" y="1197864"/>
            <a:ext cx="4755388" cy="475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54805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oots">
            <a:hlinkClick r:id="" action="ppaction://media"/>
            <a:extLst>
              <a:ext uri="{FF2B5EF4-FFF2-40B4-BE49-F238E27FC236}">
                <a16:creationId xmlns:a16="http://schemas.microsoft.com/office/drawing/2014/main" id="{F423506B-23B0-6B94-2B53-85D5331ADC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5707" y="1770370"/>
            <a:ext cx="8140585" cy="45790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653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8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ats all folks">
            <a:hlinkClick r:id="" action="ppaction://media"/>
            <a:extLst>
              <a:ext uri="{FF2B5EF4-FFF2-40B4-BE49-F238E27FC236}">
                <a16:creationId xmlns:a16="http://schemas.microsoft.com/office/drawing/2014/main" id="{E802D345-155D-E853-CDAB-F3A3FA7AC7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14255" y="1630017"/>
            <a:ext cx="8563490" cy="4816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54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9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03" y="2504046"/>
            <a:ext cx="5215745" cy="3223849"/>
          </a:xfrm>
        </p:spPr>
        <p:txBody>
          <a:bodyPr>
            <a:normAutofit fontScale="90000"/>
          </a:bodyPr>
          <a:lstStyle/>
          <a:p>
            <a:r>
              <a:rPr lang="en-US" dirty="0"/>
              <a:t>World’s First Heart Transplant</a:t>
            </a:r>
            <a:br>
              <a:rPr lang="en-US" dirty="0"/>
            </a:br>
            <a:r>
              <a:rPr lang="en-US" dirty="0"/>
              <a:t>Surgeon?</a:t>
            </a:r>
            <a:br>
              <a:rPr lang="en-US" dirty="0"/>
            </a:br>
            <a:r>
              <a:rPr lang="en-US" dirty="0"/>
              <a:t>Where?</a:t>
            </a:r>
            <a:br>
              <a:rPr lang="en-US" dirty="0"/>
            </a:br>
            <a:r>
              <a:rPr lang="en-US" dirty="0"/>
              <a:t>When?</a:t>
            </a:r>
            <a:endParaRPr lang="en-GB" dirty="0"/>
          </a:p>
        </p:txBody>
      </p:sp>
      <p:pic>
        <p:nvPicPr>
          <p:cNvPr id="5" name="Picture 4" descr="Several surgeons performing surgery&#10;&#10;Description automatically generated">
            <a:extLst>
              <a:ext uri="{FF2B5EF4-FFF2-40B4-BE49-F238E27FC236}">
                <a16:creationId xmlns:a16="http://schemas.microsoft.com/office/drawing/2014/main" id="{6EB5B3A7-2D8B-C708-49BF-A47B2B3FD2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7638" y="1917896"/>
            <a:ext cx="5905500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094778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503" y="2504046"/>
            <a:ext cx="7942065" cy="3223849"/>
          </a:xfrm>
        </p:spPr>
        <p:txBody>
          <a:bodyPr>
            <a:normAutofit fontScale="90000"/>
          </a:bodyPr>
          <a:lstStyle/>
          <a:p>
            <a:r>
              <a:rPr lang="en-US" dirty="0"/>
              <a:t>Apollo 11 Moon Landing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Who remained in the command module?</a:t>
            </a:r>
            <a:br>
              <a:rPr lang="en-US" dirty="0"/>
            </a:br>
            <a:r>
              <a:rPr lang="en-US" dirty="0"/>
              <a:t>What was it called?  </a:t>
            </a:r>
            <a:endParaRPr lang="en-GB" dirty="0"/>
          </a:p>
        </p:txBody>
      </p:sp>
      <p:pic>
        <p:nvPicPr>
          <p:cNvPr id="4" name="Picture 3" descr="A close-up of a capsule&#10;&#10;Description automatically generated">
            <a:extLst>
              <a:ext uri="{FF2B5EF4-FFF2-40B4-BE49-F238E27FC236}">
                <a16:creationId xmlns:a16="http://schemas.microsoft.com/office/drawing/2014/main" id="{510D55C2-F156-DD20-367B-7A80EDCD804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697" y="2770514"/>
            <a:ext cx="3690168" cy="2661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0521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095" y="1690230"/>
            <a:ext cx="6488169" cy="3223849"/>
          </a:xfrm>
        </p:spPr>
        <p:txBody>
          <a:bodyPr>
            <a:normAutofit/>
          </a:bodyPr>
          <a:lstStyle/>
          <a:p>
            <a:r>
              <a:rPr lang="en-US" dirty="0"/>
              <a:t>Cultural Revolution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Started when?  </a:t>
            </a:r>
            <a:endParaRPr lang="en-GB" dirty="0"/>
          </a:p>
        </p:txBody>
      </p:sp>
      <p:pic>
        <p:nvPicPr>
          <p:cNvPr id="5" name="Picture 4" descr="A group of men in uniform&#10;&#10;Description automatically generated">
            <a:extLst>
              <a:ext uri="{FF2B5EF4-FFF2-40B4-BE49-F238E27FC236}">
                <a16:creationId xmlns:a16="http://schemas.microsoft.com/office/drawing/2014/main" id="{51BE6EEB-874D-B783-EDAD-E02C11CE30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8982" y="1838134"/>
            <a:ext cx="4719493" cy="3309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2732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154E12-B68C-1960-C85A-DCA52A8EF4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690230"/>
            <a:ext cx="6488169" cy="3223849"/>
          </a:xfrm>
        </p:spPr>
        <p:txBody>
          <a:bodyPr>
            <a:normAutofit fontScale="90000"/>
          </a:bodyPr>
          <a:lstStyle/>
          <a:p>
            <a:r>
              <a:rPr lang="en-US" dirty="0"/>
              <a:t>‘Les </a:t>
            </a:r>
            <a:r>
              <a:rPr lang="en-US" dirty="0" err="1"/>
              <a:t>Evenements</a:t>
            </a:r>
            <a:r>
              <a:rPr lang="en-US" dirty="0"/>
              <a:t>’</a:t>
            </a:r>
            <a:br>
              <a:rPr lang="en-US" dirty="0"/>
            </a:br>
            <a:br>
              <a:rPr lang="en-US" dirty="0"/>
            </a:br>
            <a:r>
              <a:rPr lang="en-US" dirty="0"/>
              <a:t>Started when</a:t>
            </a:r>
            <a:br>
              <a:rPr lang="en-US" dirty="0"/>
            </a:br>
            <a:r>
              <a:rPr lang="en-US" dirty="0"/>
              <a:t>(month and year)?  </a:t>
            </a:r>
            <a:endParaRPr lang="en-GB" dirty="0"/>
          </a:p>
        </p:txBody>
      </p:sp>
      <p:pic>
        <p:nvPicPr>
          <p:cNvPr id="4" name="Picture 3" descr="A group of people marching in a street&#10;&#10;Description automatically generated">
            <a:extLst>
              <a:ext uri="{FF2B5EF4-FFF2-40B4-BE49-F238E27FC236}">
                <a16:creationId xmlns:a16="http://schemas.microsoft.com/office/drawing/2014/main" id="{FF6B3FF3-B47C-0B27-D940-65645E6065C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2201" y="1690230"/>
            <a:ext cx="5584385" cy="3725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233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2">
      <a:dk1>
        <a:srgbClr val="A7253F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520</Words>
  <Application>Microsoft Office PowerPoint</Application>
  <PresentationFormat>Widescreen</PresentationFormat>
  <Paragraphs>99</Paragraphs>
  <Slides>52</Slides>
  <Notes>52</Notes>
  <HiddenSlides>4</HiddenSlides>
  <MMClips>14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6" baseType="lpstr">
      <vt:lpstr>Aptos</vt:lpstr>
      <vt:lpstr>Aptos Display</vt:lpstr>
      <vt:lpstr>Arial</vt:lpstr>
      <vt:lpstr>Office Theme</vt:lpstr>
      <vt:lpstr>Oxford Reunion October 2024 Sixties Quiz </vt:lpstr>
      <vt:lpstr>World Events Politics &amp; Scandal Music Films &amp; TV Fashion</vt:lpstr>
      <vt:lpstr>UK and World Events</vt:lpstr>
      <vt:lpstr>The First Man in Space Who? When?</vt:lpstr>
      <vt:lpstr>The Cuban Missile Crisis When?</vt:lpstr>
      <vt:lpstr>World’s First Heart Transplant Surgeon? Where? When?</vt:lpstr>
      <vt:lpstr>Apollo 11 Moon Landing  Who remained in the command module? What was it called?  </vt:lpstr>
      <vt:lpstr>Cultural Revolution  Started when?  </vt:lpstr>
      <vt:lpstr>‘Les Evenements’  Started when (month and year)?  </vt:lpstr>
      <vt:lpstr>Civil Rights Movement March on Washington  When?  </vt:lpstr>
      <vt:lpstr>Vietnam Four Star US General 1964-1968  Who?  </vt:lpstr>
      <vt:lpstr> Launched When? </vt:lpstr>
      <vt:lpstr>Great Train Robbery  When? County?</vt:lpstr>
      <vt:lpstr>The Kray Twins Trial  When?</vt:lpstr>
      <vt:lpstr> The end of which year? </vt:lpstr>
      <vt:lpstr>PowerPoint Presentation</vt:lpstr>
      <vt:lpstr>Wind of Change Speech  Where (city)? When?</vt:lpstr>
      <vt:lpstr>Profumo Affair  Country House? Osteopath? 1989 film title?</vt:lpstr>
      <vt:lpstr>Harold Wilson White Heat Speech Event? Where? When?</vt:lpstr>
      <vt:lpstr>Who? ‘Outed’ when? Cambridge College?</vt:lpstr>
      <vt:lpstr>Sterling Devaluation  When? Chancellor? New Rate?</vt:lpstr>
      <vt:lpstr>Enoch Powell Rivers of Blood Speech Where? When? Who did he quote?</vt:lpstr>
      <vt:lpstr>Theatrical Censorship started when (century)?   Abolished When?</vt:lpstr>
      <vt:lpstr>Liberal Party Leader From When? Succeeded Who?</vt:lpstr>
      <vt:lpstr>Film and TV</vt:lpstr>
      <vt:lpstr>Theme Music? Ballad Singer? </vt:lpstr>
      <vt:lpstr>Started When?  Character Names?</vt:lpstr>
      <vt:lpstr>Which British band was named after a character in the film?</vt:lpstr>
      <vt:lpstr>What was this machine called?</vt:lpstr>
      <vt:lpstr>Started When?  Mascot Names?</vt:lpstr>
      <vt:lpstr>Colour Television  Started when?</vt:lpstr>
      <vt:lpstr>Diana Rigg’s Predecessor? Successor?  (real names)</vt:lpstr>
      <vt:lpstr>PowerPoint Presentation</vt:lpstr>
      <vt:lpstr>Four Yorkshiremen Sketch  Comedy Series? When?</vt:lpstr>
      <vt:lpstr>PowerPoint Presentation</vt:lpstr>
      <vt:lpstr>PowerPoint Presentation</vt:lpstr>
      <vt:lpstr>Farewell Concert Where? When?</vt:lpstr>
      <vt:lpstr>Eurovision Song Contest Winner  When? Singer? Composer?</vt:lpstr>
      <vt:lpstr>Who?  Married to?</vt:lpstr>
      <vt:lpstr>Who were Terry? Julie?</vt:lpstr>
      <vt:lpstr>Who split his trousers?  When?</vt:lpstr>
      <vt:lpstr>Fashion</vt:lpstr>
      <vt:lpstr>Who?  Founded his fashion label in which year?</vt:lpstr>
      <vt:lpstr>Real name?  1960s boyfriend and manager?</vt:lpstr>
      <vt:lpstr>What style?  Why so called?</vt:lpstr>
      <vt:lpstr>Shoes called what?  Popular with whom?</vt:lpstr>
      <vt:lpstr>Designer?  Dress of the Year when?</vt:lpstr>
      <vt:lpstr>Who?  Fashion Style?</vt:lpstr>
      <vt:lpstr>Pattie Boyd  Dolly Girl</vt:lpstr>
      <vt:lpstr>Boots called? Singer? Song?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John Harvey</dc:creator>
  <cp:lastModifiedBy>John Harvey</cp:lastModifiedBy>
  <cp:revision>5</cp:revision>
  <dcterms:created xsi:type="dcterms:W3CDTF">2024-09-13T10:04:48Z</dcterms:created>
  <dcterms:modified xsi:type="dcterms:W3CDTF">2024-10-06T17:11:06Z</dcterms:modified>
</cp:coreProperties>
</file>